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2" r:id="rId4"/>
    <p:sldId id="283" r:id="rId5"/>
    <p:sldId id="267" r:id="rId6"/>
    <p:sldId id="268" r:id="rId7"/>
    <p:sldId id="290" r:id="rId8"/>
    <p:sldId id="272" r:id="rId9"/>
    <p:sldId id="291" r:id="rId10"/>
    <p:sldId id="292" r:id="rId11"/>
    <p:sldId id="273" r:id="rId12"/>
    <p:sldId id="293" r:id="rId13"/>
    <p:sldId id="285" r:id="rId14"/>
    <p:sldId id="286" r:id="rId15"/>
    <p:sldId id="287" r:id="rId16"/>
    <p:sldId id="288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FF"/>
    <a:srgbClr val="00FF00"/>
    <a:srgbClr val="9900CC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FF20-2AAA-4687-ADBB-FD9B736F008A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98E5-2ED3-4EC9-A6E3-B53FB1BC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FF20-2AAA-4687-ADBB-FD9B736F008A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98E5-2ED3-4EC9-A6E3-B53FB1BC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FF20-2AAA-4687-ADBB-FD9B736F008A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98E5-2ED3-4EC9-A6E3-B53FB1BC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FF20-2AAA-4687-ADBB-FD9B736F008A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98E5-2ED3-4EC9-A6E3-B53FB1BC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FF20-2AAA-4687-ADBB-FD9B736F008A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98E5-2ED3-4EC9-A6E3-B53FB1BC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FF20-2AAA-4687-ADBB-FD9B736F008A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98E5-2ED3-4EC9-A6E3-B53FB1BC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FF20-2AAA-4687-ADBB-FD9B736F008A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98E5-2ED3-4EC9-A6E3-B53FB1BC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FF20-2AAA-4687-ADBB-FD9B736F008A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98E5-2ED3-4EC9-A6E3-B53FB1BC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FF20-2AAA-4687-ADBB-FD9B736F008A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98E5-2ED3-4EC9-A6E3-B53FB1BC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FF20-2AAA-4687-ADBB-FD9B736F008A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98E5-2ED3-4EC9-A6E3-B53FB1BC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FF20-2AAA-4687-ADBB-FD9B736F008A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F98E5-2ED3-4EC9-A6E3-B53FB1BC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FF20-2AAA-4687-ADBB-FD9B736F008A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F98E5-2ED3-4EC9-A6E3-B53FB1BC63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f1cd.ru/news/pc_novelty/2009/10/m_pc_novelty_802_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СЛАЙДИ\Копия Копия спокійний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4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66" y="785794"/>
            <a:ext cx="7186634" cy="571504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4000" b="1" dirty="0" smtClean="0">
                <a:ln w="28575">
                  <a:solidFill>
                    <a:srgbClr val="FF0000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  <a:t>Фото - звіт</a:t>
            </a:r>
            <a:r>
              <a:rPr lang="uk-UA" sz="4000" b="1" dirty="0" smtClean="0">
                <a:ln w="28575">
                  <a:solidFill>
                    <a:srgbClr val="FF0000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  <a:t/>
            </a:r>
            <a:br>
              <a:rPr lang="uk-UA" sz="4000" b="1" dirty="0" smtClean="0">
                <a:ln w="28575">
                  <a:solidFill>
                    <a:srgbClr val="FF0000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</a:br>
            <a:r>
              <a:rPr lang="uk-UA" sz="4000" b="1" dirty="0" smtClean="0">
                <a:ln w="28575">
                  <a:solidFill>
                    <a:srgbClr val="FF0000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  <a:t>РАЙОННОГО </a:t>
            </a:r>
            <a:br>
              <a:rPr lang="uk-UA" sz="4000" b="1" dirty="0" smtClean="0">
                <a:ln w="28575">
                  <a:solidFill>
                    <a:srgbClr val="FF0000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</a:br>
            <a:r>
              <a:rPr lang="uk-UA" sz="4000" b="1" dirty="0" smtClean="0">
                <a:ln w="28575">
                  <a:solidFill>
                    <a:srgbClr val="FF0000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  <a:t>СЕМІНАРУ - ПРАКТИКУМУ  </a:t>
            </a:r>
            <a:br>
              <a:rPr lang="uk-UA" sz="4000" b="1" dirty="0" smtClean="0">
                <a:ln w="28575">
                  <a:solidFill>
                    <a:srgbClr val="FF0000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</a:br>
            <a:r>
              <a:rPr lang="uk-UA" sz="4000" b="1" dirty="0" smtClean="0">
                <a:ln w="28575">
                  <a:solidFill>
                    <a:srgbClr val="FF0000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  <a:t>З ТРУДОВОГО НАВЧАННЯ</a:t>
            </a:r>
            <a:r>
              <a:rPr lang="uk-UA" sz="4000" b="1" dirty="0" smtClean="0">
                <a:ln>
                  <a:solidFill>
                    <a:srgbClr val="FF0000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  <a:t/>
            </a:r>
            <a:br>
              <a:rPr lang="uk-UA" sz="4000" b="1" dirty="0" smtClean="0">
                <a:ln>
                  <a:solidFill>
                    <a:srgbClr val="FF0000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</a:br>
            <a:r>
              <a:rPr lang="uk-UA" sz="4000" b="1" i="1" dirty="0" smtClean="0">
                <a:ln>
                  <a:solidFill>
                    <a:srgbClr val="FF0000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  <a:t/>
            </a:r>
            <a:br>
              <a:rPr lang="uk-UA" sz="4000" b="1" i="1" dirty="0" smtClean="0">
                <a:ln>
                  <a:solidFill>
                    <a:srgbClr val="FF0000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</a:br>
            <a:endParaRPr lang="ru-RU" sz="4000" b="1" i="1" dirty="0">
              <a:ln>
                <a:solidFill>
                  <a:srgbClr val="0000FF"/>
                </a:solidFill>
              </a:ln>
              <a:solidFill>
                <a:srgbClr val="9900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СЛАЙД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568" y="0"/>
            <a:ext cx="9176568" cy="6858000"/>
          </a:xfrm>
          <a:prstGeom prst="rect">
            <a:avLst/>
          </a:prstGeom>
          <a:noFill/>
        </p:spPr>
      </p:pic>
      <p:pic>
        <p:nvPicPr>
          <p:cNvPr id="4" name="Рисунок 3" descr="F:\мачворк РМО\SAM_042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3571876"/>
            <a:ext cx="380221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F:\мачворк РМО\SAM_043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428604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2714612" y="1357298"/>
            <a:ext cx="20717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Аби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руки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охота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4143380"/>
            <a:ext cx="2643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буде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зроблена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робота!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СЛАЙД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47" cy="6857999"/>
          </a:xfrm>
          <a:prstGeom prst="rect">
            <a:avLst/>
          </a:prstGeom>
          <a:noFill/>
        </p:spPr>
      </p:pic>
      <p:pic>
        <p:nvPicPr>
          <p:cNvPr id="3" name="Рисунок 2" descr="F:\мачворк РМО\SAM_043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571876"/>
            <a:ext cx="40005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F:\мачворк РМО\SAM_043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4000504"/>
            <a:ext cx="3500462" cy="2428892"/>
          </a:xfrm>
          <a:prstGeom prst="ellipse">
            <a:avLst/>
          </a:prstGeom>
          <a:noFill/>
          <a:ln w="9525">
            <a:solidFill>
              <a:schemeClr val="accent2">
                <a:lumMod val="50000"/>
              </a:schemeClr>
            </a:solidFill>
            <a:prstDash val="solid"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F:\мачворк РМО\SAM_042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285728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СЛАЙД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Рабочий стол\мачворк РМО\SAM_040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429000"/>
            <a:ext cx="42148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C:\Documents and Settings\Admin\Рабочий стол\мачворк РМО\SAM_040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14290"/>
            <a:ext cx="417305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Documents and Settings\Admin\Рабочий стол\мачворк РМО\SAM_041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3429000"/>
            <a:ext cx="395960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786314" y="571480"/>
            <a:ext cx="4357686" cy="265429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uk-UA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9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круглий стіл</a:t>
            </a:r>
          </a:p>
          <a:p>
            <a:pPr lvl="0" algn="ctr">
              <a:spcBef>
                <a:spcPct val="0"/>
              </a:spcBef>
            </a:pPr>
            <a:endParaRPr kumimoji="0" lang="uk-UA" sz="19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9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урок трудового </a:t>
            </a:r>
            <a:r>
              <a:rPr lang="ru-RU" sz="19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рекомендації</a:t>
            </a: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000" b="1" i="0" u="none" strike="noStrike" kern="1200" cap="none" spc="0" normalizeH="0" baseline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2000" b="1" i="0" u="none" strike="noStrike" kern="1200" cap="none" spc="0" normalizeH="0" baseline="0" noProof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ЛАЙД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567" y="0"/>
            <a:ext cx="9211512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28926" y="428604"/>
            <a:ext cx="5757874" cy="551181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36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ВИСТАВКА </a:t>
            </a:r>
            <a:r>
              <a:rPr lang="uk-UA" sz="36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uk-UA" sz="36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uk-UA" sz="36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ТВОРЧИХ РОБІТ </a:t>
            </a:r>
            <a:r>
              <a:rPr lang="uk-UA" sz="36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uk-UA" sz="36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uk-UA" sz="36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УЧНІВ </a:t>
            </a:r>
            <a:r>
              <a:rPr lang="uk-UA" sz="36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КОРИСТІВСЬКОЇ </a:t>
            </a:r>
            <a:br>
              <a:rPr lang="uk-UA" sz="36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uk-UA" sz="36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ЗШ </a:t>
            </a:r>
            <a:r>
              <a:rPr lang="uk-UA" sz="36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І–ІІІ </a:t>
            </a:r>
            <a:r>
              <a:rPr lang="uk-UA" sz="36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СТУПЕНІВ</a:t>
            </a:r>
            <a:endParaRPr lang="ru-RU" sz="3600" b="1" dirty="0">
              <a:ln w="28575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СЛАЙД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071836" cy="6858000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Рабочий стол\мачворк РМО\SAM_039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785926"/>
            <a:ext cx="435771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C:\Documents and Settings\Admin\Рабочий стол\мачворк РМО\SAM_039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285728"/>
            <a:ext cx="425879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Documents and Settings\Admin\Рабочий стол\мачворк РМО\SAM_039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500438"/>
            <a:ext cx="42148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СЛАЙД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568" y="0"/>
            <a:ext cx="9176568" cy="6858000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Рабочий стол\мачворк РМО\SAM_039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571876"/>
            <a:ext cx="4071966" cy="305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C:\Documents and Settings\Admin\Рабочий стол\мачворк РМО\SAM_039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57166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Documents and Settings\Admin\Рабочий стол\мачворк РМО\SAM_0395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1857364"/>
            <a:ext cx="4286280" cy="296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СЛАЙД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1835" cy="6858000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Рабочий стол\мачворк РМО\SAM_039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14290"/>
            <a:ext cx="42862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C:\Documents and Settings\Admin\Рабочий стол\мачворк РМО\SAM_039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14290"/>
            <a:ext cx="427056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Documents and Settings\Admin\Рабочий стол\мачворк РМО\SAM_040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500438"/>
            <a:ext cx="42148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C:\Documents and Settings\Admin\Рабочий стол\мачворк РМО\SAM_040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3500438"/>
            <a:ext cx="4143404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СЛАЙД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568" y="0"/>
            <a:ext cx="917656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615475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9600" b="1" dirty="0" smtClean="0">
                <a:ln w="28575">
                  <a:solidFill>
                    <a:srgbClr val="990033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ДЯКУЄМО ЗА УВАГУ!</a:t>
            </a:r>
            <a:r>
              <a:rPr lang="uk-UA" sz="7200" b="1" dirty="0" smtClean="0">
                <a:ln w="28575">
                  <a:solidFill>
                    <a:srgbClr val="990033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uk-UA" sz="7200" b="1" dirty="0" smtClean="0">
                <a:ln w="28575">
                  <a:solidFill>
                    <a:srgbClr val="990033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</a:br>
            <a:endParaRPr lang="ru-RU" sz="7200" b="1" dirty="0">
              <a:ln w="28575">
                <a:solidFill>
                  <a:srgbClr val="990033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5286388"/>
            <a:ext cx="37861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ln>
                  <a:solidFill>
                    <a:srgbClr val="0000FF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ПІДГОТУВАЛА : </a:t>
            </a:r>
            <a:br>
              <a:rPr lang="uk-UA" sz="1600" b="1" i="1" dirty="0" smtClean="0">
                <a:ln>
                  <a:solidFill>
                    <a:srgbClr val="0000FF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ln>
                  <a:solidFill>
                    <a:srgbClr val="0000FF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ЗАЙЦЕВА Н.М., </a:t>
            </a:r>
            <a:r>
              <a:rPr lang="uk-UA" sz="1600" b="1" i="1" dirty="0" smtClean="0">
                <a:ln>
                  <a:solidFill>
                    <a:srgbClr val="0000FF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b="1" i="1" dirty="0" smtClean="0">
                <a:ln>
                  <a:solidFill>
                    <a:srgbClr val="0000FF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ln>
                  <a:solidFill>
                    <a:srgbClr val="0000FF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ВЧИТЕЛЬ ТРУДОВОГО НАВЧАННЯ </a:t>
            </a:r>
            <a:br>
              <a:rPr lang="uk-UA" sz="1600" b="1" i="1" dirty="0" smtClean="0">
                <a:ln>
                  <a:solidFill>
                    <a:srgbClr val="0000FF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ln>
                  <a:solidFill>
                    <a:srgbClr val="0000FF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ЩАСЛИВСЬКОЇ </a:t>
            </a:r>
            <a:r>
              <a:rPr lang="uk-UA" sz="1600" b="1" i="1" dirty="0" smtClean="0">
                <a:ln>
                  <a:solidFill>
                    <a:srgbClr val="0000FF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ЗШ </a:t>
            </a:r>
            <a:r>
              <a:rPr lang="uk-UA" sz="1600" b="1" i="1" dirty="0" smtClean="0">
                <a:ln>
                  <a:solidFill>
                    <a:srgbClr val="0000FF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І-ІІ СТУПЕНІВ,</a:t>
            </a:r>
            <a:r>
              <a:rPr lang="en-US" sz="1600" b="1" i="1" dirty="0" smtClean="0">
                <a:ln>
                  <a:solidFill>
                    <a:srgbClr val="0000FF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i="1" dirty="0" smtClean="0">
                <a:ln>
                  <a:solidFill>
                    <a:srgbClr val="0000FF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ln>
                  <a:solidFill>
                    <a:srgbClr val="0000FF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i="1" dirty="0" smtClean="0">
                <a:ln>
                  <a:solidFill>
                    <a:srgbClr val="0000FF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КЕРІВНИК </a:t>
            </a:r>
            <a:r>
              <a:rPr lang="uk-UA" sz="1600" b="1" i="1" dirty="0" smtClean="0">
                <a:ln>
                  <a:solidFill>
                    <a:srgbClr val="0000FF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ТВОРЧОЇ </a:t>
            </a:r>
            <a:r>
              <a:rPr lang="uk-UA" sz="1600" b="1" i="1" dirty="0" smtClean="0">
                <a:ln>
                  <a:solidFill>
                    <a:srgbClr val="0000FF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СЛАЙДИ\Копия Копия спокійний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144000" cy="6858024"/>
          </a:xfrm>
          <a:prstGeom prst="rect">
            <a:avLst/>
          </a:prstGeom>
          <a:noFill/>
        </p:spPr>
      </p:pic>
      <p:pic>
        <p:nvPicPr>
          <p:cNvPr id="1028" name="Picture 4" descr="D:\С диска Д\Мои документы\Матяш\Методична робота з трудового навчання\2013-2014\Семінар-практикум\Програма Скібенк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7"/>
            <a:ext cx="8786874" cy="631291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СЛАЙД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001156" cy="6857999"/>
          </a:xfrm>
          <a:prstGeom prst="rect">
            <a:avLst/>
          </a:prstGeom>
          <a:noFill/>
        </p:spPr>
      </p:pic>
      <p:pic>
        <p:nvPicPr>
          <p:cNvPr id="3" name="Рисунок 2" descr="F:\мачворк РМО\SAM_0427.JPG"/>
          <p:cNvPicPr/>
          <p:nvPr/>
        </p:nvPicPr>
        <p:blipFill>
          <a:blip r:embed="rId3" cstate="email">
            <a:lum bright="-10000" contrast="10000"/>
          </a:blip>
          <a:srcRect l="27711" t="21538" r="49398" b="32308"/>
          <a:stretch>
            <a:fillRect/>
          </a:stretch>
        </p:blipFill>
        <p:spPr bwMode="auto">
          <a:xfrm>
            <a:off x="3428992" y="714356"/>
            <a:ext cx="2786082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2786050" y="4786322"/>
            <a:ext cx="6000792" cy="135732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k-UA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3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“ВИКОРИСТАННЯ ІКТ В ПРОЦЕСІ ПРОЕКТНО-ТЕХНОЛОГІЧНОЇ ДІЯЛЬНОСТІ УЧНІВ НА УРОЦІ”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виступ вчителя трудового навчання </a:t>
            </a:r>
            <a:r>
              <a:rPr lang="uk-UA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Попельнастівської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ЗШ І-ІІІ ступенів Грами О.В.</a:t>
            </a:r>
            <a:endParaRPr kumimoji="0" lang="uk-UA" sz="20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2000" b="1" dirty="0" smtClean="0">
              <a:ln w="28575">
                <a:solidFill>
                  <a:srgbClr val="0000FF"/>
                </a:solidFill>
              </a:ln>
              <a:solidFill>
                <a:srgbClr val="00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 w="28575">
                <a:solidFill>
                  <a:srgbClr val="0000FF"/>
                </a:solidFill>
              </a:ln>
              <a:solidFill>
                <a:srgbClr val="00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4" descr="Зображення 274 з 9183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928802"/>
            <a:ext cx="235185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357554" y="2142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І. Теоретична частина</a:t>
            </a:r>
            <a:endParaRPr lang="ru-RU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ЛАЙД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566" y="0"/>
            <a:ext cx="9104401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0266" y="285728"/>
            <a:ext cx="6643734" cy="265429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ІІ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ПРАКТИЧНА частина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uk-UA" sz="18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ЗАХИСТ </a:t>
            </a:r>
            <a:r>
              <a:rPr lang="uk-UA" sz="18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МОДЕЛІ УРОКУ</a:t>
            </a:r>
            <a:r>
              <a:rPr lang="uk-UA" sz="18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ВІДКРИТИЙ </a:t>
            </a:r>
            <a:r>
              <a:rPr lang="uk-UA" sz="18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uk-UA" sz="18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ТЕХНОЛОГІЙ  В </a:t>
            </a:r>
            <a:r>
              <a:rPr lang="uk-UA" sz="18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КЛАСІ </a:t>
            </a:r>
            <a:r>
              <a:rPr lang="uk-UA" sz="18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sz="1800" b="1" dirty="0" smtClean="0">
                <a:ln w="2857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ТЕМИ: “СКЛАДАННЯ ПРОЕКТНО – ТЕХНОЛОГІЧНОЇ ДОКУМЕНТАЦІЇ”</a:t>
            </a:r>
            <a:r>
              <a:rPr lang="uk-UA" sz="2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n>
                <a:solidFill>
                  <a:schemeClr val="accent2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5929330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ВЧИТЕЛЬ ТРУДОВОГО НАВЧАННЯ </a:t>
            </a:r>
            <a:b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КОРИСТІВСЬКОЇ ЗШ І-ІІІ СТУПЕНІВ СКІБЕНКО </a:t>
            </a: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Ю.А.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C:\Documents and Settings\Admin\Рабочий стол\мачворк РМО\SAM_042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2500306"/>
            <a:ext cx="435771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СЛАЙД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568" y="0"/>
            <a:ext cx="9176567" cy="6857999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Рабочий стол\мачворк РМО\SAM_041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3500438"/>
            <a:ext cx="4071966" cy="305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C:\Documents and Settings\Admin\Рабочий стол\мачворк РМО\SAM_041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214290"/>
            <a:ext cx="38957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СЛАЙД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5" y="0"/>
            <a:ext cx="9104403" cy="6858000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Рабочий стол\мачворк РМО\SAM_041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857364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C:\Documents and Settings\Admin\Рабочий стол\мачворк РМО\SAM_041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214290"/>
            <a:ext cx="380327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C:\Documents and Settings\Admin\Рабочий стол\мачворк РМО\SAM_040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571876"/>
            <a:ext cx="38576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СЛАЙД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568" y="0"/>
            <a:ext cx="9176568" cy="6858000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Рабочий стол\мачворк РМО\SAM_041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3500438"/>
            <a:ext cx="4000528" cy="312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C:\Documents and Settings\Admin\Рабочий стол\мачворк РМО\SAM_041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285728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СЛАЙД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929354" cy="2082792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24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ПЕДАГОГ НОВОЇ ФОРМАЦІЇ: ДОСЛІДНИК, ЛІДЕР, КРЕАТИВНА </a:t>
            </a:r>
            <a:r>
              <a:rPr lang="uk-UA" sz="24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ОСОБИСТІСТЬ</a:t>
            </a:r>
            <a:r>
              <a:rPr lang="uk-UA" sz="24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. </a:t>
            </a:r>
            <a:r>
              <a:rPr lang="uk-UA" sz="24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uk-UA" sz="24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</a:br>
            <a:r>
              <a:rPr lang="uk-UA" sz="24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МАЙСТЕР </a:t>
            </a:r>
            <a:r>
              <a:rPr lang="uk-UA" sz="24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– КЛАС “</a:t>
            </a:r>
            <a:r>
              <a:rPr lang="uk-UA" sz="24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МАТЧВОРК</a:t>
            </a:r>
            <a:r>
              <a:rPr lang="uk-UA" sz="24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”</a:t>
            </a:r>
            <a:br>
              <a:rPr lang="uk-UA" sz="2400" b="1" dirty="0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</a:br>
            <a:endParaRPr lang="ru-RU" sz="24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5929330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ВЧИТЕЛЬ ТРУДОВОГО НАВЧАННЯ </a:t>
            </a:r>
            <a:b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КОРИСТІВСЬКОЇ ЗШ І-ІІІ СТУПЕНІВ СКІБЕНКО </a:t>
            </a: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Ю.А.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 descr="http://gradmar.ru/i/full12909643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214554"/>
            <a:ext cx="4580756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СЛАЙД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567" y="0"/>
            <a:ext cx="9211512" cy="6858000"/>
          </a:xfrm>
          <a:prstGeom prst="rect">
            <a:avLst/>
          </a:prstGeom>
          <a:noFill/>
        </p:spPr>
      </p:pic>
      <p:pic>
        <p:nvPicPr>
          <p:cNvPr id="3" name="Рисунок 2" descr="F:\мачворк РМО\SAM_042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357166"/>
            <a:ext cx="41434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F:\мачворк РМО\SAM_042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3571876"/>
            <a:ext cx="42148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5008" y="1214422"/>
            <a:ext cx="34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Чіткі рекомендації – запорука </a:t>
            </a:r>
          </a:p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успіху!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50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Фото - звіт РАЙОННОГО  СЕМІНАРУ - ПРАКТИКУМУ   З ТРУДОВОГО НАВЧАННЯ  </vt:lpstr>
      <vt:lpstr>Слайд 2</vt:lpstr>
      <vt:lpstr>Слайд 3</vt:lpstr>
      <vt:lpstr>ІІ. ПРАКТИЧНА частина  ЗАХИСТ МОДЕЛІ УРОКУ.  ВІДКРИТИЙ УРОК ТЕХНОЛОГІЙ  В 10 КЛАСІ  З ТЕМИ: “СКЛАДАННЯ ПРОЕКТНО – ТЕХНОЛОГІЧНОЇ ДОКУМЕНТАЦІЇ”  </vt:lpstr>
      <vt:lpstr>Слайд 5</vt:lpstr>
      <vt:lpstr>Слайд 6</vt:lpstr>
      <vt:lpstr>Слайд 7</vt:lpstr>
      <vt:lpstr>ПЕДАГОГ НОВОЇ ФОРМАЦІЇ: ДОСЛІДНИК, ЛІДЕР, КРЕАТИВНА ОСОБИСТІСТЬ.  МАЙСТЕР – КЛАС “МАТЧВОРК” </vt:lpstr>
      <vt:lpstr>Слайд 9</vt:lpstr>
      <vt:lpstr>Слайд 10</vt:lpstr>
      <vt:lpstr>Слайд 11</vt:lpstr>
      <vt:lpstr>Слайд 12</vt:lpstr>
      <vt:lpstr>ВИСТАВКА  ТВОРЧИХ РОБІТ  УЧНІВ КОРИСТІВСЬКОЇ  ЗШ І–ІІІ СТУПЕНІВ</vt:lpstr>
      <vt:lpstr>Слайд 14</vt:lpstr>
      <vt:lpstr>Слайд 15</vt:lpstr>
      <vt:lpstr>Слайд 16</vt:lpstr>
      <vt:lpstr>ДЯКУЄМО ЗА УВАГУ!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Лариса</cp:lastModifiedBy>
  <cp:revision>27</cp:revision>
  <dcterms:created xsi:type="dcterms:W3CDTF">2002-12-31T23:43:13Z</dcterms:created>
  <dcterms:modified xsi:type="dcterms:W3CDTF">2015-01-30T08:50:30Z</dcterms:modified>
</cp:coreProperties>
</file>