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67" r:id="rId5"/>
    <p:sldId id="273" r:id="rId6"/>
    <p:sldId id="264" r:id="rId7"/>
    <p:sldId id="265" r:id="rId8"/>
    <p:sldId id="266" r:id="rId9"/>
    <p:sldId id="274" r:id="rId10"/>
    <p:sldId id="263" r:id="rId11"/>
    <p:sldId id="269" r:id="rId12"/>
    <p:sldId id="268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FF"/>
    <a:srgbClr val="003300"/>
    <a:srgbClr val="800000"/>
    <a:srgbClr val="0000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0935-1732-4C05-AC7C-A8B38D31B096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3F0D-1E5C-44C9-AF61-554160BE35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0935-1732-4C05-AC7C-A8B38D31B096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3F0D-1E5C-44C9-AF61-554160BE35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0935-1732-4C05-AC7C-A8B38D31B096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3F0D-1E5C-44C9-AF61-554160BE35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0935-1732-4C05-AC7C-A8B38D31B096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3F0D-1E5C-44C9-AF61-554160BE35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0935-1732-4C05-AC7C-A8B38D31B096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3F0D-1E5C-44C9-AF61-554160BE35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0935-1732-4C05-AC7C-A8B38D31B096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3F0D-1E5C-44C9-AF61-554160BE35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0935-1732-4C05-AC7C-A8B38D31B096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3F0D-1E5C-44C9-AF61-554160BE35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0935-1732-4C05-AC7C-A8B38D31B096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3F0D-1E5C-44C9-AF61-554160BE35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0935-1732-4C05-AC7C-A8B38D31B096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3F0D-1E5C-44C9-AF61-554160BE35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0935-1732-4C05-AC7C-A8B38D31B096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3F0D-1E5C-44C9-AF61-554160BE35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0935-1732-4C05-AC7C-A8B38D31B096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3F0D-1E5C-44C9-AF61-554160BE35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F0935-1732-4C05-AC7C-A8B38D31B096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83F0D-1E5C-44C9-AF61-554160BE35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ФОНИ ДО ПРЕЗЕНТАЦІЙ\693650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357166"/>
            <a:ext cx="7358114" cy="5940444"/>
          </a:xfrm>
        </p:spPr>
        <p:txBody>
          <a:bodyPr>
            <a:noAutofit/>
          </a:bodyPr>
          <a:lstStyle/>
          <a:p>
            <a:r>
              <a:rPr lang="uk-UA" sz="5400" b="1" dirty="0" smtClean="0">
                <a:ln>
                  <a:solidFill>
                    <a:srgbClr val="FFFFFF"/>
                  </a:solidFill>
                </a:ln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uk-UA" sz="5400" b="1" dirty="0" smtClean="0">
                <a:ln>
                  <a:solidFill>
                    <a:srgbClr val="FFFFFF"/>
                  </a:solidFill>
                </a:ln>
                <a:solidFill>
                  <a:schemeClr val="bg1"/>
                </a:solidFill>
                <a:latin typeface="Monotype Corsiva" pitchFamily="66" charset="0"/>
              </a:rPr>
            </a:br>
            <a:r>
              <a:rPr lang="uk-UA" sz="5400" b="1" dirty="0" smtClean="0">
                <a:ln>
                  <a:solidFill>
                    <a:srgbClr val="FFFFFF"/>
                  </a:solidFill>
                </a:ln>
                <a:solidFill>
                  <a:schemeClr val="bg1"/>
                </a:solidFill>
                <a:latin typeface="Monotype Corsiva" pitchFamily="66" charset="0"/>
              </a:rPr>
              <a:t>ІІ ЕТАП ВСЕУКРАЇНСЬКОГО </a:t>
            </a:r>
            <a:r>
              <a:rPr lang="uk-UA" sz="5400" b="1" dirty="0" smtClean="0">
                <a:ln>
                  <a:solidFill>
                    <a:srgbClr val="FFFFFF"/>
                  </a:solidFill>
                </a:ln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uk-UA" sz="5400" b="1" dirty="0" smtClean="0">
                <a:ln>
                  <a:solidFill>
                    <a:srgbClr val="FFFFFF"/>
                  </a:solidFill>
                </a:ln>
                <a:solidFill>
                  <a:schemeClr val="bg1"/>
                </a:solidFill>
                <a:latin typeface="Monotype Corsiva" pitchFamily="66" charset="0"/>
              </a:rPr>
            </a:br>
            <a:r>
              <a:rPr lang="uk-UA" sz="5400" b="1" dirty="0" smtClean="0">
                <a:ln>
                  <a:solidFill>
                    <a:srgbClr val="FFFFFF"/>
                  </a:solidFill>
                </a:ln>
                <a:solidFill>
                  <a:schemeClr val="bg1"/>
                </a:solidFill>
                <a:latin typeface="Monotype Corsiva" pitchFamily="66" charset="0"/>
              </a:rPr>
              <a:t>КОНКУРС У</a:t>
            </a:r>
            <a:br>
              <a:rPr lang="uk-UA" sz="5400" b="1" dirty="0" smtClean="0">
                <a:ln>
                  <a:solidFill>
                    <a:srgbClr val="FFFFFF"/>
                  </a:solidFill>
                </a:ln>
                <a:solidFill>
                  <a:schemeClr val="bg1"/>
                </a:solidFill>
                <a:latin typeface="Monotype Corsiva" pitchFamily="66" charset="0"/>
              </a:rPr>
            </a:br>
            <a:r>
              <a:rPr lang="uk-UA" sz="5400" b="1" dirty="0" smtClean="0">
                <a:ln>
                  <a:solidFill>
                    <a:srgbClr val="FFFFFF"/>
                  </a:solidFill>
                </a:ln>
                <a:solidFill>
                  <a:schemeClr val="bg1"/>
                </a:solidFill>
                <a:latin typeface="Monotype Corsiva" pitchFamily="66" charset="0"/>
              </a:rPr>
              <a:t>“УЧИТЕЛЬ </a:t>
            </a:r>
            <a:r>
              <a:rPr lang="uk-UA" sz="5400" b="1" dirty="0" smtClean="0">
                <a:ln>
                  <a:solidFill>
                    <a:srgbClr val="FFFFFF"/>
                  </a:solidFill>
                </a:ln>
                <a:solidFill>
                  <a:schemeClr val="bg1"/>
                </a:solidFill>
                <a:latin typeface="Monotype Corsiva" pitchFamily="66" charset="0"/>
              </a:rPr>
              <a:t>РОКУ 2014”</a:t>
            </a:r>
            <a:r>
              <a:rPr lang="uk-UA" sz="7200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uk-UA" sz="72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endParaRPr lang="ru-RU" sz="72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Documents and Settings\Admin\Рабочий стол\ФОНИ ДО ПРЕЗЕНТАЦІЙ\0_735a0_eb417895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C:\Documents and Settings\Admin\Мои документы\НАГОРОДЖЕННЯ І ВЧИТЕЛЬ РОКУ\SAM_1814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500042"/>
            <a:ext cx="3786214" cy="277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5" name="Рисунок 4" descr="C:\Documents and Settings\Admin\Мои документы\НАГОРОДЖЕННЯ І ВЧИТЕЛЬ РОКУ\SAM_1818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2910" y="3714752"/>
            <a:ext cx="3786214" cy="270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6" name="Рисунок 5" descr="C:\Documents and Settings\Admin\Мои документы\НАГОРОДЖЕННЯ І ВЧИТЕЛЬ РОКУ\SAM_1819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0628" y="3714752"/>
            <a:ext cx="3714560" cy="282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7" name="TextBox 6"/>
          <p:cNvSpPr txBox="1"/>
          <p:nvPr/>
        </p:nvSpPr>
        <p:spPr>
          <a:xfrm>
            <a:off x="4429124" y="500042"/>
            <a:ext cx="47148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n>
                  <a:solidFill>
                    <a:srgbClr val="0033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ЛАУРЕАТИ ІІ ЕТАПУ ВСЕУКРАЇНСЬКОГО КОНКУРСУ “УЧИТЕЛЬ РОКУ 2014” В НОМІНАЦІЇ </a:t>
            </a:r>
            <a:r>
              <a:rPr lang="uk-UA" sz="2800" b="1" dirty="0" smtClean="0">
                <a:ln>
                  <a:solidFill>
                    <a:srgbClr val="0033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“ТРУДОВЕ </a:t>
            </a:r>
            <a:r>
              <a:rPr lang="uk-UA" sz="2800" b="1" dirty="0" smtClean="0">
                <a:ln>
                  <a:solidFill>
                    <a:srgbClr val="0033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НАВЧАННЯ</a:t>
            </a:r>
            <a:r>
              <a:rPr lang="uk-UA" sz="2800" b="1" dirty="0" smtClean="0">
                <a:ln>
                  <a:solidFill>
                    <a:srgbClr val="0033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”</a:t>
            </a:r>
            <a:endParaRPr lang="ru-RU" sz="2800" b="1" dirty="0">
              <a:ln>
                <a:solidFill>
                  <a:srgbClr val="003300"/>
                </a:solidFill>
              </a:ln>
              <a:solidFill>
                <a:srgbClr val="00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Рабочий стол\ФОНИ ДО ПРЕЗЕНТАЦІЙ\0_735a0_eb417895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Рисунок 3" descr="C:\Documents and Settings\Admin\Мои документы\НАГОРОДЖЕННЯ І ВЧИТЕЛЬ РОКУ\SAM_1829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2000232" y="571503"/>
            <a:ext cx="4929223" cy="3786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785786" y="5042118"/>
            <a:ext cx="75009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ЗАЙЦЕВА </a:t>
            </a:r>
            <a:r>
              <a:rPr lang="uk-UA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Н.М., </a:t>
            </a:r>
            <a:r>
              <a:rPr lang="uk-UA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ЛАУРЕАТ ІІ ЕТАПУ ВСЕУКРАЇНСЬКОГО  КОНКУРСУ “УЧИТЕЛЬ </a:t>
            </a:r>
            <a:r>
              <a:rPr lang="uk-UA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РОКУ 2014” В НОМІНАЦІЇ “ТРУДОВЕ НАВЧАННЯ” </a:t>
            </a:r>
            <a:endParaRPr lang="ru-RU" sz="2800" b="1" dirty="0">
              <a:ln>
                <a:solidFill>
                  <a:sysClr val="windowText" lastClr="000000"/>
                </a:solidFill>
              </a:ln>
              <a:solidFill>
                <a:srgbClr val="00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ФОНИ ДО ПРЕЗЕНТАЦІЙ\0_735a0_eb417895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C:\Documents and Settings\Admin\Мои документы\НАГОРОДЖЕННЯ І ВЧИТЕЛЬ РОКУ\SAM_1827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00166" y="1000108"/>
            <a:ext cx="607223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ФОНИ ДО ПРЕЗЕНТАЦІЙ\0_735a0_eb417895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C:\Documents and Settings\Admin\Мои документы\НАГОРОДЖЕННЯ І ВЧИТЕЛЬ РОКУ\SAM_1831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43042" y="1142984"/>
            <a:ext cx="628654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Admin\Рабочий стол\ФОНИ ДО ПРЕЗЕНТАЦІЙ\0_735a0_eb417895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C:\Documents and Settings\Admin\Мои документы\НАГОРОДЖЕННЯ І ВЧИТЕЛЬ РОКУ\SAM_1205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428604"/>
            <a:ext cx="390554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0" y="642918"/>
            <a:ext cx="50006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І ТУР ІІ ЕТАПУ ВСЕУКРАЇНСЬКОГО  КОНКУРСУ</a:t>
            </a:r>
          </a:p>
          <a:p>
            <a:pPr algn="ctr"/>
            <a:r>
              <a:rPr lang="uk-UA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“УЧИТЕЛЬ </a:t>
            </a:r>
            <a:r>
              <a:rPr lang="uk-UA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РОКУ 2014”</a:t>
            </a:r>
            <a:endParaRPr lang="ru-RU" sz="3200" b="1" dirty="0">
              <a:ln>
                <a:solidFill>
                  <a:sysClr val="windowText" lastClr="000000"/>
                </a:solidFill>
              </a:ln>
              <a:solidFill>
                <a:srgbClr val="00FF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9190" y="3929066"/>
            <a:ext cx="35718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ЧЛЕНИ КОМІСІЇ ТА УЧАСНИКИ </a:t>
            </a:r>
            <a:r>
              <a:rPr lang="uk-UA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КОНКУРСУ</a:t>
            </a:r>
            <a:endParaRPr lang="ru-RU" sz="3200" b="1" dirty="0">
              <a:ln>
                <a:solidFill>
                  <a:sysClr val="windowText" lastClr="000000"/>
                </a:solidFill>
              </a:ln>
              <a:solidFill>
                <a:srgbClr val="00FF00"/>
              </a:solidFill>
              <a:latin typeface="Arial Black" pitchFamily="34" charset="0"/>
            </a:endParaRPr>
          </a:p>
        </p:txBody>
      </p:sp>
      <p:pic>
        <p:nvPicPr>
          <p:cNvPr id="9" name="Рисунок 8" descr="C:\Documents and Settings\Admin\Мои документы\НАГОРОДЖЕННЯ І ВЧИТЕЛЬ РОКУ\SAM_1241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48" y="3500438"/>
            <a:ext cx="3799914" cy="2850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Admin\Рабочий стол\ФОНИ ДО ПРЕЗЕНТАЦІЙ\0_735a0_eb417895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C:\Documents and Settings\Admin\Мои документы\НАГОРОДЖЕННЯ І ВЧИТЕЛЬ РОКУ\SAM_1208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357166"/>
            <a:ext cx="414340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4714876" y="357166"/>
            <a:ext cx="44291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ЗАЙЦЕВА Н.М., вчитель трудового навчання </a:t>
            </a:r>
            <a:r>
              <a:rPr lang="uk-UA" sz="32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Щасливської</a:t>
            </a:r>
            <a:r>
              <a:rPr lang="uk-UA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 ЗШ І-ІІ ступенів</a:t>
            </a:r>
            <a:endParaRPr lang="ru-RU" sz="3200" b="1" dirty="0">
              <a:ln>
                <a:solidFill>
                  <a:sysClr val="windowText" lastClr="000000"/>
                </a:solidFill>
              </a:ln>
              <a:solidFill>
                <a:srgbClr val="00FF00"/>
              </a:solidFill>
              <a:latin typeface="Arial Black" pitchFamily="34" charset="0"/>
            </a:endParaRPr>
          </a:p>
        </p:txBody>
      </p:sp>
      <p:pic>
        <p:nvPicPr>
          <p:cNvPr id="6" name="Рисунок 5" descr="C:\Documents and Settings\Admin\Мои документы\НАГОРОДЖЕННЯ І ВЧИТЕЛЬ РОКУ\SAM_1216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3429000"/>
            <a:ext cx="414340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7" name="TextBox 6"/>
          <p:cNvSpPr txBox="1"/>
          <p:nvPr/>
        </p:nvSpPr>
        <p:spPr>
          <a:xfrm>
            <a:off x="214282" y="3929066"/>
            <a:ext cx="45005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МАЙСТЕР-КЛАС</a:t>
            </a:r>
            <a:endParaRPr lang="uk-UA" sz="3200" b="1" dirty="0" smtClean="0">
              <a:ln>
                <a:solidFill>
                  <a:sysClr val="windowText" lastClr="000000"/>
                </a:solidFill>
              </a:ln>
              <a:solidFill>
                <a:srgbClr val="00FF00"/>
              </a:solidFill>
              <a:latin typeface="Arial Black" pitchFamily="34" charset="0"/>
            </a:endParaRPr>
          </a:p>
          <a:p>
            <a:pPr algn="ctr"/>
            <a:r>
              <a:rPr lang="uk-UA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“ВИГОТОВЛЕННЯ </a:t>
            </a:r>
            <a:r>
              <a:rPr lang="uk-UA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ДЕКОРАТИВНОЇ ЯЛИНКИ ТА </a:t>
            </a:r>
            <a:r>
              <a:rPr lang="uk-UA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АНГЕЛА”</a:t>
            </a:r>
            <a:endParaRPr lang="ru-RU" sz="3200" b="1" dirty="0">
              <a:ln>
                <a:solidFill>
                  <a:sysClr val="windowText" lastClr="000000"/>
                </a:solidFill>
              </a:ln>
              <a:solidFill>
                <a:srgbClr val="00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Admin\Рабочий стол\ФОНИ ДО ПРЕЗЕНТАЦІЙ\0_735a0_eb417895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C:\Documents and Settings\Admin\Мои документы\НАГОРОДЖЕННЯ І ВЧИТЕЛЬ РОКУ\SAM_1237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285728"/>
            <a:ext cx="3651997" cy="281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4" name="Рисунок 3" descr="C:\Documents and Settings\Admin\Мои документы\НАГОРОДЖЕННЯ І ВЧИТЕЛЬ РОКУ\SAM_1240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472" y="285728"/>
            <a:ext cx="3691853" cy="2805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5" name="Рисунок 4" descr="C:\Documents and Settings\Admin\Мои документы\НАГОРОДЖЕННЯ І ВЧИТЕЛЬ РОКУ\SAM_1242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1472" y="3643314"/>
            <a:ext cx="371477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4429124" y="3929066"/>
            <a:ext cx="42862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МАЙСТЕР– </a:t>
            </a:r>
            <a:r>
              <a:rPr lang="uk-UA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КЛАСИ УЧАСНИКІВ КОНКУРСУ</a:t>
            </a:r>
            <a:endParaRPr lang="ru-RU" sz="3200" b="1" dirty="0">
              <a:ln>
                <a:solidFill>
                  <a:sysClr val="windowText" lastClr="000000"/>
                </a:solidFill>
              </a:ln>
              <a:solidFill>
                <a:srgbClr val="00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Рабочий стол\ФОНИ ДО ПРЕЗЕНТАЦІЙ\0_735a0_eb417895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C:\Documents and Settings\Admin\Мои документы\НАГОРОДЖЕННЯ І ВЧИТЕЛЬ РОКУ\SAM_1793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357166"/>
            <a:ext cx="385765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Documents and Settings\Admin\Мои документы\НАГОРОДЖЕННЯ І ВЧИТЕЛЬ РОКУ\SAM_1791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48" y="3571876"/>
            <a:ext cx="3745287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4282" y="357166"/>
            <a:ext cx="48577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ІІ ТУР ІІ ЕТАПУ ВСЕУКРАЇНСЬКОГО КОНКУРСУ  “УЧИТЕЛЬ РОКУ 2014”</a:t>
            </a:r>
            <a:endParaRPr lang="ru-RU" sz="3200" b="1" dirty="0">
              <a:ln>
                <a:solidFill>
                  <a:sysClr val="windowText" lastClr="000000"/>
                </a:solidFill>
              </a:ln>
              <a:solidFill>
                <a:srgbClr val="00FF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4876" y="4071942"/>
            <a:ext cx="4071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РОБОТА НАД ЕЛЕКТРОННОЮ ПРЕЗЕНТАЦІЄЮ</a:t>
            </a:r>
            <a:endParaRPr lang="ru-RU" sz="3200" b="1" dirty="0">
              <a:ln>
                <a:solidFill>
                  <a:sysClr val="windowText" lastClr="000000"/>
                </a:solidFill>
              </a:ln>
              <a:solidFill>
                <a:srgbClr val="00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Documents and Settings\Admin\Рабочий стол\ФОНИ ДО ПРЕЗЕНТАЦІЙ\0_735a0_eb417895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Рисунок 3" descr="C:\Documents and Settings\Admin\Мои документы\НАГОРОДЖЕННЯ І ВЧИТЕЛЬ РОКУ\SAM_1794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357166"/>
            <a:ext cx="341415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5" name="Рисунок 4" descr="C:\Documents and Settings\Admin\Мои документы\НАГОРОДЖЕННЯ І ВЧИТЕЛЬ РОКУ\SAM_1796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7224" y="3857628"/>
            <a:ext cx="3571900" cy="2644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7" name="Рисунок 6" descr="C:\Documents and Settings\Admin\Мои документы\НАГОРОДЖЕННЯ І ВЧИТЕЛЬ РОКУ\SAM_1798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29190" y="3857628"/>
            <a:ext cx="364333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8" name="Рисунок 7" descr="C:\Documents and Settings\Admin\Мои документы\НАГОРОДЖЕННЯ І ВЧИТЕЛЬ РОКУ\SAM_1802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928662" y="285728"/>
            <a:ext cx="350046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9" name="TextBox 8"/>
          <p:cNvSpPr txBox="1"/>
          <p:nvPr/>
        </p:nvSpPr>
        <p:spPr>
          <a:xfrm>
            <a:off x="571472" y="3000372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n>
                  <a:solidFill>
                    <a:srgbClr val="8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Журі ІІ етапу Всеукраїнського конкурсу </a:t>
            </a:r>
          </a:p>
          <a:p>
            <a:pPr algn="ctr"/>
            <a:r>
              <a:rPr lang="uk-UA" sz="2400" b="1" dirty="0" smtClean="0">
                <a:ln>
                  <a:solidFill>
                    <a:srgbClr val="8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“УЧИТЕЛЬ </a:t>
            </a:r>
            <a:r>
              <a:rPr lang="uk-UA" sz="2400" b="1" dirty="0" smtClean="0">
                <a:ln>
                  <a:solidFill>
                    <a:srgbClr val="8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РОКУ 2014”</a:t>
            </a:r>
            <a:endParaRPr lang="ru-RU" sz="2400" b="1" dirty="0">
              <a:ln>
                <a:solidFill>
                  <a:srgbClr val="800000"/>
                </a:solidFill>
              </a:ln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Documents and Settings\Admin\Рабочий стол\ФОНИ ДО ПРЕЗЕНТАЦІЙ\0_735a0_eb417895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C:\Documents and Settings\Admin\Мои документы\НАГОРОДЖЕННЯ І ВЧИТЕЛЬ РОКУ\SAM_1803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3643314"/>
            <a:ext cx="3436844" cy="258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4" name="Рисунок 3" descr="C:\Documents and Settings\Admin\Мои документы\НАГОРОДЖЕННЯ І ВЧИТЕЛЬ РОКУ\SAM_1804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14942" y="3643314"/>
            <a:ext cx="327484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7" name="Рисунок 6" descr="C:\Documents and Settings\Admin\Мои документы\НАГОРОДЖЕННЯ І ВЧИТЕЛЬ РОКУ\SAM_1806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1472" y="500042"/>
            <a:ext cx="342902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8" name="TextBox 7"/>
          <p:cNvSpPr txBox="1"/>
          <p:nvPr/>
        </p:nvSpPr>
        <p:spPr>
          <a:xfrm>
            <a:off x="3857620" y="642918"/>
            <a:ext cx="52863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>
                  <a:solidFill>
                    <a:srgbClr val="8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САМОПРЕЗЕНТАЦІЯ УЧАСНИКІВ</a:t>
            </a:r>
          </a:p>
          <a:p>
            <a:pPr algn="ctr"/>
            <a:r>
              <a:rPr lang="uk-UA" sz="3200" b="1" dirty="0" smtClean="0">
                <a:ln>
                  <a:solidFill>
                    <a:srgbClr val="8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КОНКУРСУ ТА ДОСВІДУ РОБОТИ  </a:t>
            </a:r>
            <a:endParaRPr lang="ru-RU" sz="3200" b="1" dirty="0">
              <a:ln>
                <a:solidFill>
                  <a:srgbClr val="800000"/>
                </a:solidFill>
              </a:ln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Admin\Рабочий стол\ФОНИ ДО ПРЕЗЕНТАЦІЙ\0_735a0_eb417895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C:\Documents and Settings\Admin\Мои документы\НАГОРОДЖЕННЯ І ВЧИТЕЛЬ РОКУ\SAM_1807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214290"/>
            <a:ext cx="378621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4" name="Рисунок 3" descr="C:\Documents and Settings\Admin\Мои документы\НАГОРОДЖЕННЯ І ВЧИТЕЛЬ РОКУ\SAM_1812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3429000"/>
            <a:ext cx="385765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5" name="Рисунок 4" descr="C:\Documents and Settings\Admin\Мои документы\НАГОРОДЖЕННЯ І ВЧИТЕЛЬ РОКУ\SAM_1808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58" y="214290"/>
            <a:ext cx="385765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6" name="Рисунок 5" descr="C:\Documents and Settings\Admin\Мои документы\НАГОРОДЖЕННЯ І ВЧИТЕЛЬ РОКУ\SAM_1811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86314" y="3429000"/>
            <a:ext cx="380348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Рабочий стол\ФОНИ ДО ПРЕЗЕНТАЦІЙ\0_735a0_eb417895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28662" y="428604"/>
            <a:ext cx="7358114" cy="5511816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НАГОРОДЖЕННЯ </a:t>
            </a:r>
            <a:r>
              <a:rPr lang="uk-UA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УЧАСНИКІВ ІІ ЕТАПУ ВСЕУКРАЇНСЬКОГО КОНКУРСУ </a:t>
            </a:r>
            <a:br>
              <a:rPr lang="uk-UA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</a:br>
            <a:r>
              <a:rPr lang="uk-UA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“УЧИТЕЛЬ </a:t>
            </a:r>
            <a:r>
              <a:rPr lang="uk-UA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РОКУ 2014” </a:t>
            </a:r>
            <a:endParaRPr lang="ru-RU" sz="4000" b="1" dirty="0">
              <a:ln>
                <a:solidFill>
                  <a:sysClr val="windowText" lastClr="000000"/>
                </a:solidFill>
              </a:ln>
              <a:solidFill>
                <a:srgbClr val="00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111</Words>
  <Application>Microsoft Office PowerPoint</Application>
  <PresentationFormat>Экран (4:3)</PresentationFormat>
  <Paragraphs>17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ІІ ЕТАП ВСЕУКРАЇНСЬКОГО  КОНКУРС У “УЧИТЕЛЬ РОКУ 2014”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НАГОРОДЖЕННЯ УЧАСНИКІВ ІІ ЕТАПУ ВСЕУКРАЇНСЬКОГО КОНКУРСУ  “УЧИТЕЛЬ РОКУ 2014” </vt:lpstr>
      <vt:lpstr>Слайд 10</vt:lpstr>
      <vt:lpstr>Слайд 11</vt:lpstr>
      <vt:lpstr>Слайд 12</vt:lpstr>
      <vt:lpstr>Слайд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Лариса</cp:lastModifiedBy>
  <cp:revision>21</cp:revision>
  <dcterms:created xsi:type="dcterms:W3CDTF">2003-01-01T03:15:33Z</dcterms:created>
  <dcterms:modified xsi:type="dcterms:W3CDTF">2015-01-19T07:52:34Z</dcterms:modified>
</cp:coreProperties>
</file>