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74AF2-8C99-484D-ACA8-643187491714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39216-381C-4399-B2D9-DB74363624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20.11.2017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20.11.2017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20.11.2017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20.11.2017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20.11.2017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20.11.2017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20.11.2017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mcy;&amp;acy;&amp;ncy;&amp;dcy;&amp;acy;&amp;lcy;&amp;acy; &amp;shcy;&amp;lcy;&amp;yacy;&amp;khcy; &amp;dcy;&amp;ocy; &amp;scy;&amp;iecy;&amp;bcy;&amp;ie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5774"/>
            <a:ext cx="9144000" cy="59822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688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МАНДАЛА – ШЛЯХ ДО СЕБЕ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1196752"/>
            <a:ext cx="2555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ЗВІТ РОБОТИ ТВОРЧОЇ ГРУПИ ВЧИТЕЛІВ ТРУДОВОГО НАВЧАННЯ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20.11.2017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fcy;&amp;ocy;&amp;ncy; &amp;mcy;&amp;acy;&amp;ncy;&amp;dcy;&amp;acy;&amp;lcy;&amp;acy;&quot;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fcy;&amp;ocy;&amp;ncy; &amp;pcy;&amp;ncy;&amp;icy;&amp;tcy;&amp;kcy;&amp;icy;&quot;"/>
          <p:cNvSpPr>
            <a:spLocks noChangeAspect="1" noChangeArrowheads="1"/>
          </p:cNvSpPr>
          <p:nvPr/>
        </p:nvSpPr>
        <p:spPr bwMode="auto">
          <a:xfrm>
            <a:off x="155575" y="-1714500"/>
            <a:ext cx="7019925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6802" name="Picture 2" descr="D:\Мои документы\МАТЯШ\Методична робота з трудового навчання\2017-2018\Творча група\Мандала\Фото\20171120091141.jpg"/>
          <p:cNvPicPr>
            <a:picLocks noChangeAspect="1" noChangeArrowheads="1"/>
          </p:cNvPicPr>
          <p:nvPr/>
        </p:nvPicPr>
        <p:blipFill>
          <a:blip r:embed="rId2" cstate="print"/>
          <a:srcRect t="8654" b="14904"/>
          <a:stretch>
            <a:fillRect/>
          </a:stretch>
        </p:blipFill>
        <p:spPr bwMode="auto">
          <a:xfrm>
            <a:off x="467544" y="908720"/>
            <a:ext cx="2952328" cy="40121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6804" name="Picture 4" descr="D:\Мои документы\МАТЯШ\Методична робота з трудового навчання\2017-2018\Творча група\Мандала\Фото\20171120092624.jpg"/>
          <p:cNvPicPr>
            <a:picLocks noChangeAspect="1" noChangeArrowheads="1"/>
          </p:cNvPicPr>
          <p:nvPr/>
        </p:nvPicPr>
        <p:blipFill>
          <a:blip r:embed="rId3" cstate="print"/>
          <a:srcRect r="12803"/>
          <a:stretch>
            <a:fillRect/>
          </a:stretch>
        </p:blipFill>
        <p:spPr bwMode="auto">
          <a:xfrm>
            <a:off x="3707904" y="269970"/>
            <a:ext cx="4896544" cy="31587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6805" name="Picture 5" descr="D:\Мои документы\МАТЯШ\Методична робота з трудового навчання\2017-2018\Творча група\Мандала\Фото\20171120092950.jpg"/>
          <p:cNvPicPr>
            <a:picLocks noChangeAspect="1" noChangeArrowheads="1"/>
          </p:cNvPicPr>
          <p:nvPr/>
        </p:nvPicPr>
        <p:blipFill>
          <a:blip r:embed="rId4" cstate="print"/>
          <a:srcRect l="18283" r="17022"/>
          <a:stretch>
            <a:fillRect/>
          </a:stretch>
        </p:blipFill>
        <p:spPr bwMode="auto">
          <a:xfrm>
            <a:off x="4499992" y="3645024"/>
            <a:ext cx="3456384" cy="30052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6807" name="AutoShape 7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mcy;&amp;acy;&amp;ncy;&amp;dcy;&amp;acy;&amp;lcy;&amp;acy; &amp;ncy;&amp;icy;&amp;tcy;&amp;kcy;&amp;icy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6808" name="Picture 8" descr="C:\Documents and Settings\Admin\Рабочий стол\mandal9_1.jpg"/>
          <p:cNvPicPr>
            <a:picLocks noChangeAspect="1" noChangeArrowheads="1"/>
          </p:cNvPicPr>
          <p:nvPr/>
        </p:nvPicPr>
        <p:blipFill>
          <a:blip r:embed="rId5" cstate="print"/>
          <a:srcRect l="8696" t="4214" r="8696"/>
          <a:stretch>
            <a:fillRect/>
          </a:stretch>
        </p:blipFill>
        <p:spPr bwMode="auto">
          <a:xfrm>
            <a:off x="1475656" y="5157192"/>
            <a:ext cx="1224136" cy="1325036"/>
          </a:xfrm>
          <a:prstGeom prst="ellipse">
            <a:avLst/>
          </a:prstGeom>
          <a:noFill/>
        </p:spPr>
      </p:pic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20.11.2017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fcy;&amp;ocy;&amp;ncy; &amp;mcy;&amp;acy;&amp;ncy;&amp;dcy;&amp;acy;&amp;lcy;&amp;acy;&quot;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fcy;&amp;ocy;&amp;ncy; &amp;pcy;&amp;ncy;&amp;icy;&amp;tcy;&amp;kcy;&amp;icy;&quot;"/>
          <p:cNvSpPr>
            <a:spLocks noChangeAspect="1" noChangeArrowheads="1"/>
          </p:cNvSpPr>
          <p:nvPr/>
        </p:nvSpPr>
        <p:spPr bwMode="auto">
          <a:xfrm>
            <a:off x="155575" y="-1714500"/>
            <a:ext cx="7019925" cy="3571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7826" name="Picture 2" descr="D:\Мои документы\МАТЯШ\Методична робота з трудового навчання\2017-2018\Творча група\Мандала\Фото\20171120094543.jpg"/>
          <p:cNvPicPr>
            <a:picLocks noChangeAspect="1" noChangeArrowheads="1"/>
          </p:cNvPicPr>
          <p:nvPr/>
        </p:nvPicPr>
        <p:blipFill>
          <a:blip r:embed="rId2" cstate="print"/>
          <a:srcRect t="5001"/>
          <a:stretch>
            <a:fillRect/>
          </a:stretch>
        </p:blipFill>
        <p:spPr bwMode="auto">
          <a:xfrm>
            <a:off x="683568" y="692696"/>
            <a:ext cx="5120000" cy="2735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D:\Мои документы\МАТЯШ\Методична робота з трудового навчання\2017-2018\Творча група\Мандала\Фото\20171120104717.jpg"/>
          <p:cNvPicPr>
            <a:picLocks noChangeAspect="1" noChangeArrowheads="1"/>
          </p:cNvPicPr>
          <p:nvPr/>
        </p:nvPicPr>
        <p:blipFill>
          <a:blip r:embed="rId3" cstate="print"/>
          <a:srcRect b="10000"/>
          <a:stretch>
            <a:fillRect/>
          </a:stretch>
        </p:blipFill>
        <p:spPr bwMode="auto">
          <a:xfrm>
            <a:off x="3131840" y="3789040"/>
            <a:ext cx="5120568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C:\Documents and Settings\Admin\Рабочий стол\mandal9_1.jpg"/>
          <p:cNvPicPr>
            <a:picLocks noChangeAspect="1" noChangeArrowheads="1"/>
          </p:cNvPicPr>
          <p:nvPr/>
        </p:nvPicPr>
        <p:blipFill>
          <a:blip r:embed="rId4" cstate="print"/>
          <a:srcRect l="8696" t="4214" r="8696"/>
          <a:stretch>
            <a:fillRect/>
          </a:stretch>
        </p:blipFill>
        <p:spPr bwMode="auto">
          <a:xfrm>
            <a:off x="7596336" y="1988840"/>
            <a:ext cx="1224136" cy="1325036"/>
          </a:xfrm>
          <a:prstGeom prst="ellipse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3933056"/>
            <a:ext cx="26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Желанья все твои исполнит 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мандала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Любовью сердце успокоит 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мандала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Мечтою душу вновь наполнит 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мандала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Дорогу в светлое откроет 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мандала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20.11.2017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</TotalTime>
  <Words>43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</cp:revision>
  <dcterms:modified xsi:type="dcterms:W3CDTF">2018-02-28T14:23:02Z</dcterms:modified>
</cp:coreProperties>
</file>