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8" r:id="rId4"/>
    <p:sldId id="261" r:id="rId5"/>
    <p:sldId id="273" r:id="rId6"/>
    <p:sldId id="263" r:id="rId7"/>
    <p:sldId id="265" r:id="rId8"/>
    <p:sldId id="266" r:id="rId9"/>
    <p:sldId id="268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8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370-FE68-4746-9E53-05DDC9F5666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CB90-092B-4593-A1C9-17DDA7630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370-FE68-4746-9E53-05DDC9F5666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CB90-092B-4593-A1C9-17DDA7630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370-FE68-4746-9E53-05DDC9F5666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CB90-092B-4593-A1C9-17DDA7630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370-FE68-4746-9E53-05DDC9F5666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CB90-092B-4593-A1C9-17DDA7630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370-FE68-4746-9E53-05DDC9F5666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CB90-092B-4593-A1C9-17DDA7630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370-FE68-4746-9E53-05DDC9F5666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CB90-092B-4593-A1C9-17DDA7630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370-FE68-4746-9E53-05DDC9F5666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CB90-092B-4593-A1C9-17DDA7630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370-FE68-4746-9E53-05DDC9F5666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CB90-092B-4593-A1C9-17DDA7630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370-FE68-4746-9E53-05DDC9F5666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CB90-092B-4593-A1C9-17DDA7630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370-FE68-4746-9E53-05DDC9F5666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CB90-092B-4593-A1C9-17DDA7630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370-FE68-4746-9E53-05DDC9F5666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CB90-092B-4593-A1C9-17DDA7630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D5370-FE68-4746-9E53-05DDC9F5666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CB90-092B-4593-A1C9-17DDA7630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ФОНИ ДО ПРЕЗЕНТАЦІЙ\0_83028_da6da4b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642918"/>
            <a:ext cx="60722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Monotype Corsiva" pitchFamily="66" charset="0"/>
              </a:rPr>
              <a:t>ФОТО – ЗВІТ</a:t>
            </a:r>
          </a:p>
          <a:p>
            <a:pPr algn="ctr"/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Monotype Corsiva" pitchFamily="66" charset="0"/>
              </a:rPr>
              <a:t>ЗАСІДАННЯ  ТВОРЧОЇ 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Monotype Corsiva" pitchFamily="66" charset="0"/>
              </a:rPr>
              <a:t>ГРУПИ </a:t>
            </a:r>
          </a:p>
          <a:p>
            <a:pPr algn="ctr"/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Monotype Corsiva" pitchFamily="66" charset="0"/>
              </a:rPr>
              <a:t>ВЧИТЕЛІВ 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Monotype Corsiva" pitchFamily="66" charset="0"/>
              </a:rPr>
              <a:t> ТРУДОВОГО 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Monotype Corsiva" pitchFamily="66" charset="0"/>
              </a:rPr>
              <a:t>НАВЧАННЯ</a:t>
            </a:r>
          </a:p>
        </p:txBody>
      </p:sp>
      <p:pic>
        <p:nvPicPr>
          <p:cNvPr id="5" name="Picture 3" descr="D:\С диска Д\Мои документы\Матяш\Методична робота з трудового навчання\2014-2015\Творча група\2\Програма Грам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01500">
            <a:off x="409294" y="2738074"/>
            <a:ext cx="1885676" cy="37761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3786190"/>
            <a:ext cx="628654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57150" cmpd="sng">
                  <a:noFill/>
                  <a:prstDash val="solid"/>
                </a:ln>
                <a:solidFill>
                  <a:srgbClr val="80008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ТЕМА: “ХУДОЖНЯ ОБРОБКА ШКІРИ: НОВЕ ЖИТТЯ СТАРИХ РЕЧЕЙ”</a:t>
            </a:r>
            <a:endParaRPr lang="ru-RU" sz="4400" b="1" cap="none" spc="0" dirty="0">
              <a:ln w="57150" cmpd="sng">
                <a:noFill/>
                <a:prstDash val="solid"/>
              </a:ln>
              <a:solidFill>
                <a:srgbClr val="80008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НИ ДО ПРЕЗЕНТАЦІЙ\0_c08a8_ab0e0bb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3" name="Рисунок 2" descr="I:\DCIM\100PHOTO\SAM_6186.JPG"/>
          <p:cNvPicPr/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1357290" y="357166"/>
            <a:ext cx="65008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85852" y="5214950"/>
            <a:ext cx="65722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Створені своїми руками вироби зі шкіри – це справжнє диво! Диво, яке робить людей ближчими, добрішими, розкриває серця і душі назустріч один одному.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И ДО ПРЕЗЕНТАЦІЙ\0_83028_da6da4b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418882">
            <a:off x="357158" y="1142984"/>
            <a:ext cx="5593711" cy="28007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ДЯКУЮ ЗА УВАГУ!</a:t>
            </a:r>
            <a:endParaRPr lang="ru-RU" sz="8800" b="1" cap="none" spc="0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Мои документы\Мои рисунки\Рисунок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429000"/>
            <a:ext cx="3885368" cy="29922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5534561"/>
            <a:ext cx="37861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ПІДГОТУВАЛА : </a:t>
            </a:r>
            <a:b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ЗАЙЦЕВА Н.М., </a:t>
            </a:r>
            <a:b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ВЧИТЕЛЬ ТРУДОВОГО НАВЧАННЯ </a:t>
            </a:r>
            <a:b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ЩАСЛИВСЬКОЇ ЗШ І-ІІ СТУПЕНІВ,</a:t>
            </a:r>
            <a:r>
              <a:rPr lang="en-US" sz="1600" b="1" i="1" dirty="0" smtClean="0">
                <a:ln>
                  <a:solidFill>
                    <a:srgbClr val="0000FF"/>
                  </a:solidFill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i="1" dirty="0" smtClean="0">
                <a:ln>
                  <a:solidFill>
                    <a:srgbClr val="0000FF"/>
                  </a:solidFill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КЕРІВНИК </a:t>
            </a:r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ТВОРЧОЇ ГРУПИ</a:t>
            </a:r>
            <a:endParaRPr lang="ru-RU" sz="16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:\DCIM\100PHOTO\SAM_6198.JPG"/>
          <p:cNvPicPr/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6215074" y="214290"/>
            <a:ext cx="271464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НИ ДО ПРЕЗЕНТАЦІЙ\0_c08a8_ab0e0bb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1026" name="Picture 2" descr="D:\С диска Д\Мои документы\Матяш\Методична робота з трудового навчання\2014-2015\Творча група\2\Програма Грам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928670"/>
            <a:ext cx="7000924" cy="4950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НИ ДО ПРЕЗЕНТАЦІЙ\0_c08a8_ab0e0bb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3" name="Рисунок 2" descr="I:\DCIM\100PHOTO\SAM_6155.JPG"/>
          <p:cNvPicPr/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2143108" y="214290"/>
            <a:ext cx="514353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142976" y="4857760"/>
            <a:ext cx="6929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Історичні 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відомості про виникнення, розвиток і основні осередки художньої обробки </a:t>
            </a:r>
            <a:r>
              <a:rPr lang="uk-UA" sz="20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шкі</a:t>
            </a:r>
            <a:r>
              <a:rPr lang="en-US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Її 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місце і роль у сучасному декоративно-ужитковому 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мистецтві</a:t>
            </a:r>
          </a:p>
          <a:p>
            <a:pPr marL="2147888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Грама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О.В.,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трудового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Попельнастівської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ЗШ І-ІІІ ст.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/>
              <a:t> </a:t>
            </a:r>
            <a:endParaRPr lang="ru-RU" sz="24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НИ ДО ПРЕЗЕНТАЦІЙ\0_c08a8_ab0e0bb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3" name="Рисунок 2" descr="I:\DCIM\100PHOTO\SAM_6167.JPG"/>
          <p:cNvPicPr/>
          <p:nvPr/>
        </p:nvPicPr>
        <p:blipFill>
          <a:blip r:embed="rId3" cstate="email">
            <a:lum bright="10000" contrast="40000"/>
          </a:blip>
          <a:srcRect/>
          <a:stretch>
            <a:fillRect/>
          </a:stretch>
        </p:blipFill>
        <p:spPr bwMode="auto">
          <a:xfrm>
            <a:off x="2071670" y="214290"/>
            <a:ext cx="492922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85786" y="5534561"/>
            <a:ext cx="75724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наш час прикраси та аксесуари зі шкіри не втрачають актуальності. Не варто викидати старі шкіряні речі - вони ще можуть отримати друге життя, перетворившись на ексклюзивні прикраси!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НИ ДО ПРЕЗЕНТАЦІЙ\0_c08a8_ab0e0bb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3" name="Рисунок 2" descr="I:\DCIM\100PHOTO\SAM_6174.JPG"/>
          <p:cNvPicPr/>
          <p:nvPr/>
        </p:nvPicPr>
        <p:blipFill>
          <a:blip r:embed="rId3" cstate="email">
            <a:lum bright="10000" contrast="40000"/>
          </a:blip>
          <a:srcRect/>
          <a:stretch>
            <a:fillRect/>
          </a:stretch>
        </p:blipFill>
        <p:spPr bwMode="auto">
          <a:xfrm>
            <a:off x="2143108" y="285728"/>
            <a:ext cx="521497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85852" y="5357826"/>
            <a:ext cx="671517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Із досвіду виготовлення виробів зі шкіри ужиткового призначення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Спільник </a:t>
            </a:r>
            <a:r>
              <a:rPr lang="uk-UA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А.В., </a:t>
            </a:r>
            <a:r>
              <a:rPr lang="uk-UA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вчитель трудового навчання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</a:t>
            </a:r>
            <a:r>
              <a:rPr lang="uk-UA" sz="1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Головківської</a:t>
            </a:r>
            <a:r>
              <a:rPr lang="uk-UA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ЗШ І-ІІІ </a:t>
            </a:r>
            <a:r>
              <a:rPr lang="uk-UA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ступенів 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НИ ДО ПРЕЗЕНТАЦІЙ\0_c08a8_ab0e0bb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pic>
        <p:nvPicPr>
          <p:cNvPr id="3" name="Рисунок 2" descr="I:\DCIM\100PHOTO\SAM_6171.JPG"/>
          <p:cNvPicPr/>
          <p:nvPr/>
        </p:nvPicPr>
        <p:blipFill>
          <a:blip r:embed="rId3" cstate="email">
            <a:lum bright="10000" contrast="40000"/>
          </a:blip>
          <a:srcRect/>
          <a:stretch>
            <a:fillRect/>
          </a:stretch>
        </p:blipFill>
        <p:spPr bwMode="auto">
          <a:xfrm>
            <a:off x="1500166" y="285728"/>
            <a:ext cx="621510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14414" y="5786454"/>
            <a:ext cx="67151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Шкіра 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це натуральний 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матеріал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який несе в собі багато позитивної 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енергії</a:t>
            </a:r>
            <a:endParaRPr lang="ru-RU" sz="20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НИ ДО ПРЕЗЕНТАЦІЙ\0_c08a8_ab0e0bb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3" name="Рисунок 2" descr="I:\DCIM\100PHOTO\SAM_6179.JPG"/>
          <p:cNvPicPr/>
          <p:nvPr/>
        </p:nvPicPr>
        <p:blipFill>
          <a:blip r:embed="rId3" cstate="email">
            <a:lum bright="10000" contrast="40000"/>
          </a:blip>
          <a:srcRect/>
          <a:stretch>
            <a:fillRect/>
          </a:stretch>
        </p:blipFill>
        <p:spPr bwMode="auto">
          <a:xfrm>
            <a:off x="1571604" y="1071546"/>
            <a:ext cx="592935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285852" y="5842337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Грама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О.В.,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трудового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Попельнастівської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ЗШ І-ІІІ ст.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/>
              <a:t> </a:t>
            </a:r>
            <a:endParaRPr lang="ru-RU" sz="24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285728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/>
            <a:r>
              <a:rPr lang="ru-RU" sz="20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МАЙСТЕР – КЛАС</a:t>
            </a:r>
          </a:p>
          <a:p>
            <a:r>
              <a:rPr lang="ru-RU" sz="2400" dirty="0" smtClean="0"/>
              <a:t> </a:t>
            </a:r>
            <a:endParaRPr lang="ru-RU" sz="24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НИ ДО ПРЕЗЕНТАЦІЙ\0_c08a8_ab0e0bb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3" name="Рисунок 2" descr="I:\DCIM\100PHOTO\SAM_6181.JPG"/>
          <p:cNvPicPr/>
          <p:nvPr/>
        </p:nvPicPr>
        <p:blipFill>
          <a:blip r:embed="rId3" cstate="email">
            <a:lum bright="10000" contrast="40000"/>
          </a:blip>
          <a:srcRect/>
          <a:stretch>
            <a:fillRect/>
          </a:stretch>
        </p:blipFill>
        <p:spPr bwMode="auto">
          <a:xfrm>
            <a:off x="1643042" y="1571612"/>
            <a:ext cx="592935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214290"/>
            <a:ext cx="7215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660033"/>
                </a:solidFill>
                <a:latin typeface="Monotype Corsiva" pitchFamily="66" charset="0"/>
              </a:rPr>
              <a:t>    </a:t>
            </a:r>
            <a:r>
              <a:rPr lang="uk-UA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ЄДИНИЙ </a:t>
            </a:r>
            <a:r>
              <a:rPr lang="uk-UA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ШЛЯХ</a:t>
            </a:r>
            <a:r>
              <a:rPr lang="uk-UA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uk-UA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ЩО  ВЕДЕ  ДО  ЗНАННЯ </a:t>
            </a:r>
            <a:r>
              <a:rPr lang="uk-UA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ЦЕ </a:t>
            </a:r>
            <a:r>
              <a:rPr lang="uk-UA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ДІЯЛЬНІСТЬ</a:t>
            </a:r>
            <a:endParaRPr lang="uk-UA" sz="28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2800" b="1" dirty="0" smtClean="0">
                <a:solidFill>
                  <a:srgbClr val="660033"/>
                </a:solidFill>
                <a:latin typeface="Monotype Corsiva" pitchFamily="66" charset="0"/>
              </a:rPr>
              <a:t>                                                     </a:t>
            </a:r>
            <a:r>
              <a:rPr lang="uk-UA" sz="2800" b="1" dirty="0" smtClean="0">
                <a:solidFill>
                  <a:srgbClr val="660033"/>
                </a:solidFill>
                <a:latin typeface="Monotype Corsiva" pitchFamily="66" charset="0"/>
              </a:rPr>
              <a:t>     </a:t>
            </a:r>
            <a:r>
              <a:rPr lang="uk-UA" sz="2400" b="1" dirty="0" smtClean="0">
                <a:solidFill>
                  <a:srgbClr val="660033"/>
                </a:solidFill>
                <a:latin typeface="Monotype Corsiva" pitchFamily="66" charset="0"/>
              </a:rPr>
              <a:t>БЕРНАРД ШОУ</a:t>
            </a:r>
            <a:endParaRPr lang="ru-RU" sz="28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НИ ДО ПРЕЗЕНТАЦІЙ\0_c08a8_ab0e0bb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3" name="Рисунок 2" descr="I:\DCIM\100PHOTO\SAM_6188.JPG"/>
          <p:cNvPicPr/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1643042" y="357166"/>
            <a:ext cx="592935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5852" y="5357826"/>
            <a:ext cx="6643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Робота зі шкірою 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розвиває 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м’язи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масажує 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активні точки пальців рук, при цьому покращується робота всіх органів 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людини, 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її 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самопочуття, 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психологічний </a:t>
            </a:r>
            <a:r>
              <a:rPr lang="uk-UA" sz="2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 </a:t>
            </a:r>
            <a:endParaRPr lang="ru-RU" sz="20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238</TotalTime>
  <Words>206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Лариса</cp:lastModifiedBy>
  <cp:revision>33</cp:revision>
  <dcterms:created xsi:type="dcterms:W3CDTF">2002-12-31T22:10:10Z</dcterms:created>
  <dcterms:modified xsi:type="dcterms:W3CDTF">2015-04-08T09:02:28Z</dcterms:modified>
</cp:coreProperties>
</file>