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76166-FF76-4E0C-9A96-BE25D5BC4517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38E8B-A811-4150-8846-5AA80E7948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27.02.2018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pcy;&amp;icy;&amp;scy;&amp;acy;&amp;ncy;&amp;k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805264"/>
            <a:ext cx="6465228" cy="863724"/>
          </a:xfrm>
          <a:prstGeom prst="rect">
            <a:avLst/>
          </a:prstGeom>
          <a:noFill/>
        </p:spPr>
      </p:pic>
      <p:pic>
        <p:nvPicPr>
          <p:cNvPr id="4" name="Picture 21" descr="PHBcDjlV9c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368" r="27769" b="16064"/>
          <a:stretch>
            <a:fillRect/>
          </a:stretch>
        </p:blipFill>
        <p:spPr bwMode="auto">
          <a:xfrm>
            <a:off x="5076056" y="692696"/>
            <a:ext cx="3496940" cy="384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4418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Майстер-клас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060848"/>
            <a:ext cx="2952543" cy="2736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Магічні</a:t>
            </a:r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коди</a:t>
            </a:r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писанок</a:t>
            </a:r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4644008" y="4725144"/>
            <a:ext cx="4337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uk-UA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Романів</a:t>
            </a:r>
            <a:r>
              <a:rPr lang="ru-RU" altLang="uk-UA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О.П</a:t>
            </a:r>
            <a:r>
              <a:rPr lang="ru-RU" altLang="uk-UA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pPr algn="ctr"/>
            <a:r>
              <a:rPr lang="ru-RU" altLang="uk-UA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altLang="uk-UA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трудового </a:t>
            </a:r>
            <a:r>
              <a:rPr lang="ru-RU" altLang="uk-UA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altLang="uk-UA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Олександрівської</a:t>
            </a:r>
            <a:r>
              <a:rPr lang="ru-RU" altLang="uk-UA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ЗШ І-ІІІ </a:t>
            </a:r>
            <a:r>
              <a:rPr lang="ru-RU" altLang="uk-UA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endParaRPr lang="ru-RU" altLang="uk-UA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27.02.2018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pcy;&amp;icy;&amp;scy;&amp;acy;&amp;ncy;&amp;k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733256"/>
            <a:ext cx="6465228" cy="863724"/>
          </a:xfrm>
          <a:prstGeom prst="rect">
            <a:avLst/>
          </a:prstGeom>
          <a:noFill/>
        </p:spPr>
      </p:pic>
      <p:pic>
        <p:nvPicPr>
          <p:cNvPr id="14338" name="Picture 2" descr="C:\Documents and Settings\Admin\Рабочий стол\творча група 2\фото\201822709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8448939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pcy;&amp;icy;&amp;scy;&amp;acy;&amp;ncy;&amp;k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733256"/>
            <a:ext cx="6465228" cy="863724"/>
          </a:xfrm>
          <a:prstGeom prst="rect">
            <a:avLst/>
          </a:prstGeom>
          <a:noFill/>
        </p:spPr>
      </p:pic>
      <p:pic>
        <p:nvPicPr>
          <p:cNvPr id="15362" name="Picture 2" descr="C:\Documents and Settings\Admin\Рабочий стол\творча група 2\фото\2018227092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8520948" cy="479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pcy;&amp;icy;&amp;scy;&amp;acy;&amp;ncy;&amp;k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733256"/>
            <a:ext cx="6465228" cy="863724"/>
          </a:xfrm>
          <a:prstGeom prst="rect">
            <a:avLst/>
          </a:prstGeom>
          <a:noFill/>
        </p:spPr>
      </p:pic>
      <p:pic>
        <p:nvPicPr>
          <p:cNvPr id="16386" name="Picture 2" descr="C:\Documents and Settings\Admin\Рабочий стол\творча група 2\фото\2018227093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8480942" cy="4770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pcy;&amp;icy;&amp;scy;&amp;acy;&amp;ncy;&amp;kcy;&amp;i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733256"/>
            <a:ext cx="6465228" cy="863724"/>
          </a:xfrm>
          <a:prstGeom prst="rect">
            <a:avLst/>
          </a:prstGeom>
          <a:noFill/>
        </p:spPr>
      </p:pic>
      <p:pic>
        <p:nvPicPr>
          <p:cNvPr id="17410" name="Picture 2" descr="C:\Documents and Settings\Admin\Рабочий стол\творча група 2\фото\2018227094328.jpg"/>
          <p:cNvPicPr>
            <a:picLocks noChangeAspect="1" noChangeArrowheads="1"/>
          </p:cNvPicPr>
          <p:nvPr/>
        </p:nvPicPr>
        <p:blipFill>
          <a:blip r:embed="rId3" cstate="print"/>
          <a:srcRect t="7501" b="19991"/>
          <a:stretch>
            <a:fillRect/>
          </a:stretch>
        </p:blipFill>
        <p:spPr bwMode="auto">
          <a:xfrm>
            <a:off x="1907704" y="188640"/>
            <a:ext cx="2091764" cy="2696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Documents and Settings\Admin\Рабочий стол\творча група 2\фото\2018227094356.jpg"/>
          <p:cNvPicPr>
            <a:picLocks noChangeAspect="1" noChangeArrowheads="1"/>
          </p:cNvPicPr>
          <p:nvPr/>
        </p:nvPicPr>
        <p:blipFill>
          <a:blip r:embed="rId4" cstate="print"/>
          <a:srcRect b="27492"/>
          <a:stretch>
            <a:fillRect/>
          </a:stretch>
        </p:blipFill>
        <p:spPr bwMode="auto">
          <a:xfrm>
            <a:off x="4932040" y="260648"/>
            <a:ext cx="2066897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C:\Documents and Settings\Admin\Рабочий стол\творча група 2\фото\2018227094415.jpg"/>
          <p:cNvPicPr>
            <a:picLocks noChangeAspect="1" noChangeArrowheads="1"/>
          </p:cNvPicPr>
          <p:nvPr/>
        </p:nvPicPr>
        <p:blipFill>
          <a:blip r:embed="rId5" cstate="print"/>
          <a:srcRect t="15002" b="12491"/>
          <a:stretch>
            <a:fillRect/>
          </a:stretch>
        </p:blipFill>
        <p:spPr bwMode="auto">
          <a:xfrm>
            <a:off x="395536" y="3068960"/>
            <a:ext cx="2088232" cy="2691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C:\Documents and Settings\Admin\Рабочий стол\творча група 2\фото\2018227094345.jpg"/>
          <p:cNvPicPr>
            <a:picLocks noChangeAspect="1" noChangeArrowheads="1"/>
          </p:cNvPicPr>
          <p:nvPr/>
        </p:nvPicPr>
        <p:blipFill>
          <a:blip r:embed="rId6" cstate="print"/>
          <a:srcRect b="27492"/>
          <a:stretch>
            <a:fillRect/>
          </a:stretch>
        </p:blipFill>
        <p:spPr bwMode="auto">
          <a:xfrm>
            <a:off x="6444208" y="2924944"/>
            <a:ext cx="2066897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C:\Documents and Settings\Admin\Рабочий стол\творча група 2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356992"/>
            <a:ext cx="3048000" cy="2124075"/>
          </a:xfrm>
          <a:prstGeom prst="rect">
            <a:avLst/>
          </a:prstGeom>
          <a:noFill/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27.02.2018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</cp:revision>
  <dcterms:modified xsi:type="dcterms:W3CDTF">2018-02-28T14:03:03Z</dcterms:modified>
</cp:coreProperties>
</file>