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56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6A42"/>
    <a:srgbClr val="7F7649"/>
    <a:srgbClr val="8B814F"/>
    <a:srgbClr val="FF8181"/>
    <a:srgbClr val="FF9999"/>
    <a:srgbClr val="873AC0"/>
    <a:srgbClr val="687D33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3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90A95-E6C0-4DCA-AEF3-93648C459F06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5FFE5-A25F-4211-BB61-CD32ECFEA2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5FFE5-A25F-4211-BB61-CD32ECFEA24B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19.03.2018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19.03.2018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19.03.2018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19.03.2018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19.03.2018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19.03.2018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19.03.2018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19.03.2018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19.03.2018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19.03.2018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19.03.2018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19.03.2018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2" cstate="print"/>
          <a:srcRect t="3826" r="3538" b="4205"/>
          <a:stretch>
            <a:fillRect/>
          </a:stretch>
        </p:blipFill>
        <p:spPr bwMode="auto">
          <a:xfrm>
            <a:off x="0" y="0"/>
            <a:ext cx="9144000" cy="68271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0977544">
            <a:off x="2103886" y="2637199"/>
            <a:ext cx="43545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0070C0"/>
                </a:solidFill>
                <a:latin typeface="Mistral" pitchFamily="66" charset="0"/>
              </a:rPr>
              <a:t>ВИГОТОВЛЕННЯ </a:t>
            </a:r>
          </a:p>
          <a:p>
            <a:pPr algn="ctr"/>
            <a:r>
              <a:rPr lang="uk-UA" sz="4400" b="1" dirty="0" smtClean="0">
                <a:solidFill>
                  <a:srgbClr val="0070C0"/>
                </a:solidFill>
                <a:latin typeface="Mistral" pitchFamily="66" charset="0"/>
              </a:rPr>
              <a:t>ДЕКОРАТИВНИХ </a:t>
            </a:r>
          </a:p>
          <a:p>
            <a:pPr algn="ctr"/>
            <a:r>
              <a:rPr lang="uk-UA" sz="4400" b="1" dirty="0" smtClean="0">
                <a:solidFill>
                  <a:srgbClr val="0070C0"/>
                </a:solidFill>
                <a:latin typeface="Mistral" pitchFamily="66" charset="0"/>
              </a:rPr>
              <a:t>КВІТІВ</a:t>
            </a:r>
            <a:endParaRPr lang="ru-RU" sz="4400" b="1" dirty="0">
              <a:solidFill>
                <a:srgbClr val="0070C0"/>
              </a:solidFill>
              <a:latin typeface="Mistral" pitchFamily="66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0"/>
            <a:ext cx="3563888" cy="213285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 smtClean="0">
                <a:ln>
                  <a:noFill/>
                </a:ln>
                <a:solidFill>
                  <a:srgbClr val="726A4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МАЙСТЕР-КЛАС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 smtClean="0">
                <a:ln>
                  <a:noFill/>
                </a:ln>
                <a:solidFill>
                  <a:srgbClr val="726A4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вчителя трудового навчання</a:t>
            </a:r>
            <a:r>
              <a:rPr kumimoji="0" lang="uk-UA" b="1" i="0" u="none" strike="noStrike" kern="1200" cap="none" spc="0" normalizeH="0" noProof="0" dirty="0" smtClean="0">
                <a:ln>
                  <a:noFill/>
                </a:ln>
                <a:solidFill>
                  <a:srgbClr val="726A4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uk-UA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26A4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Щасливської</a:t>
            </a:r>
            <a:r>
              <a:rPr kumimoji="0" lang="uk-UA" b="1" i="0" u="none" strike="noStrike" kern="1200" cap="none" spc="0" normalizeH="0" baseline="0" noProof="0" dirty="0" smtClean="0">
                <a:ln>
                  <a:noFill/>
                </a:ln>
                <a:solidFill>
                  <a:srgbClr val="726A4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ЗШ І-ІІ ступенів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26A4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Федосенко</a:t>
            </a:r>
            <a:r>
              <a:rPr kumimoji="0" lang="uk-UA" b="1" i="0" u="none" strike="noStrike" kern="1200" cap="none" spc="0" normalizeH="0" baseline="0" noProof="0" dirty="0" smtClean="0">
                <a:ln>
                  <a:noFill/>
                </a:ln>
                <a:solidFill>
                  <a:srgbClr val="726A4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Н.М.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b="1" dirty="0" smtClean="0">
                <a:solidFill>
                  <a:srgbClr val="726A4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uk-UA" b="1" dirty="0" err="1" smtClean="0">
                <a:solidFill>
                  <a:srgbClr val="726A42"/>
                </a:solidFill>
                <a:latin typeface="Arial" pitchFamily="34" charset="0"/>
                <a:cs typeface="Arial" pitchFamily="34" charset="0"/>
              </a:rPr>
              <a:t>фотозвіт</a:t>
            </a:r>
            <a:r>
              <a:rPr lang="uk-UA" b="1" dirty="0" smtClean="0">
                <a:solidFill>
                  <a:srgbClr val="726A42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726A4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19.03.2018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rcy;&amp;acy;&amp;mcy;&amp;kcy;&amp;acy; &amp;kcy;&amp;vcy;&amp;iukcy;&amp;tcy;&amp;i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9" y="-1142999"/>
            <a:ext cx="6858002" cy="9144000"/>
          </a:xfrm>
          <a:prstGeom prst="rect">
            <a:avLst/>
          </a:prstGeom>
          <a:noFill/>
        </p:spPr>
      </p:pic>
      <p:sp>
        <p:nvSpPr>
          <p:cNvPr id="3074" name="AutoShape 2" descr="&amp;Pcy;&amp;ocy;&amp;vcy;’&amp;yacy;&amp;zcy;&amp;acy;&amp;ncy;&amp;iecy; &amp;zcy;&amp;ocy;&amp;bcy;&amp;rcy;&amp;acy;&amp;zhcy;&amp;iecy;&amp;ncy;&amp;ncy;&amp;yacy;"/>
          <p:cNvSpPr>
            <a:spLocks noChangeAspect="1" noChangeArrowheads="1"/>
          </p:cNvSpPr>
          <p:nvPr/>
        </p:nvSpPr>
        <p:spPr bwMode="auto">
          <a:xfrm>
            <a:off x="155575" y="-1447800"/>
            <a:ext cx="4848225" cy="3028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7" name="AutoShape 5" descr="&amp;Pcy;&amp;ocy;&amp;vcy;’&amp;yacy;&amp;zcy;&amp;acy;&amp;ncy;&amp;iecy; &amp;zcy;&amp;ocy;&amp;bcy;&amp;rcy;&amp;acy;&amp;zhcy;&amp;iecy;&amp;ncy;&amp;ncy;&amp;yacy;"/>
          <p:cNvSpPr>
            <a:spLocks noChangeAspect="1" noChangeArrowheads="1"/>
          </p:cNvSpPr>
          <p:nvPr/>
        </p:nvSpPr>
        <p:spPr bwMode="auto">
          <a:xfrm>
            <a:off x="155575" y="-1608138"/>
            <a:ext cx="33623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 descr="D:\Мои документы\МАТЯШ\Методична робота з трудового навчання\2017-2018\Творча група\творча група 3\Фото\2018319091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620688"/>
            <a:ext cx="4736526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0" name="Picture 8" descr="D:\Мои документы\МАТЯШ\Методична робота з трудового навчання\2017-2018\Творча група\творча група 3\Фото\20183190914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573016"/>
            <a:ext cx="4736526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19.03.2018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rcy;&amp;acy;&amp;mcy;&amp;kcy;&amp;acy; &amp;kcy;&amp;vcy;&amp;iukcy;&amp;tcy;&amp;i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9" y="-1142999"/>
            <a:ext cx="6858002" cy="9144000"/>
          </a:xfrm>
          <a:prstGeom prst="rect">
            <a:avLst/>
          </a:prstGeom>
          <a:noFill/>
        </p:spPr>
      </p:pic>
      <p:sp>
        <p:nvSpPr>
          <p:cNvPr id="2050" name="AutoShape 2" descr="&amp;Pcy;&amp;ocy;&amp;vcy;’&amp;yacy;&amp;zcy;&amp;acy;&amp;ncy;&amp;iecy; &amp;zcy;&amp;ocy;&amp;bcy;&amp;rcy;&amp;acy;&amp;zhcy;&amp;iecy;&amp;ncy;&amp;ncy;&amp;yacy;"/>
          <p:cNvSpPr>
            <a:spLocks noChangeAspect="1" noChangeArrowheads="1"/>
          </p:cNvSpPr>
          <p:nvPr/>
        </p:nvSpPr>
        <p:spPr bwMode="auto">
          <a:xfrm>
            <a:off x="155575" y="-1608138"/>
            <a:ext cx="220980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D:\Мои документы\МАТЯШ\Методична робота з трудового навчання\2017-2018\Творча група\творча група 3\Фото\2018319091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620688"/>
            <a:ext cx="4824536" cy="27138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D:\Мои документы\МАТЯШ\Методична робота з трудового навчання\2017-2018\Творча група\творча група 3\Фото\2018319095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573016"/>
            <a:ext cx="4752528" cy="26732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19.03.2018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rcy;&amp;acy;&amp;mcy;&amp;kcy;&amp;acy; &amp;kcy;&amp;vcy;&amp;iukcy;&amp;tcy;&amp;i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9" y="-1142999"/>
            <a:ext cx="6858002" cy="9144000"/>
          </a:xfrm>
          <a:prstGeom prst="rect">
            <a:avLst/>
          </a:prstGeom>
          <a:noFill/>
        </p:spPr>
      </p:pic>
      <p:pic>
        <p:nvPicPr>
          <p:cNvPr id="17410" name="Picture 2" descr="D:\Мои документы\МАТЯШ\Методична робота з трудового навчання\2017-2018\Творча група\творча група 3\Фото\2018319095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48680"/>
            <a:ext cx="4736526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1" name="Picture 3" descr="D:\Мои документы\МАТЯШ\Методична робота з трудового навчання\2017-2018\Творча група\творча група 3\Фото\20183191001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429000"/>
            <a:ext cx="4736526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19.03.2018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rcy;&amp;acy;&amp;mcy;&amp;kcy;&amp;acy; &amp;kcy;&amp;vcy;&amp;iukcy;&amp;tcy;&amp;icy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42999" y="-1142999"/>
            <a:ext cx="6858002" cy="9144000"/>
          </a:xfrm>
          <a:prstGeom prst="rect">
            <a:avLst/>
          </a:prstGeom>
          <a:noFill/>
        </p:spPr>
      </p:pic>
      <p:pic>
        <p:nvPicPr>
          <p:cNvPr id="18434" name="Picture 2" descr="D:\Мои документы\МАТЯШ\Методична робота з трудового навчання\2017-2018\Творча група\творча група 3\Фото\2018319100200.jpg"/>
          <p:cNvPicPr>
            <a:picLocks noChangeAspect="1" noChangeArrowheads="1"/>
          </p:cNvPicPr>
          <p:nvPr/>
        </p:nvPicPr>
        <p:blipFill>
          <a:blip r:embed="rId4" cstate="print"/>
          <a:srcRect t="23214" r="7589"/>
          <a:stretch>
            <a:fillRect/>
          </a:stretch>
        </p:blipFill>
        <p:spPr bwMode="auto">
          <a:xfrm>
            <a:off x="1043608" y="980728"/>
            <a:ext cx="7296013" cy="3744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19.03.2018</a:t>
            </a: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5013176"/>
            <a:ext cx="7380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726A42"/>
                </a:solidFill>
                <a:latin typeface="Monotype Corsiva" pitchFamily="66" charset="0"/>
                <a:cs typeface="Arial" pitchFamily="34" charset="0"/>
              </a:rPr>
              <a:t>Квіти</a:t>
            </a:r>
            <a:r>
              <a:rPr lang="ru-RU" sz="2400" b="1" i="1" dirty="0" smtClean="0">
                <a:solidFill>
                  <a:srgbClr val="726A42"/>
                </a:solidFill>
                <a:latin typeface="Monotype Corsiva" pitchFamily="66" charset="0"/>
                <a:cs typeface="Arial" pitchFamily="34" charset="0"/>
              </a:rPr>
              <a:t>, </a:t>
            </a:r>
            <a:r>
              <a:rPr lang="ru-RU" sz="2400" b="1" i="1" dirty="0" err="1" smtClean="0">
                <a:solidFill>
                  <a:srgbClr val="726A42"/>
                </a:solidFill>
                <a:latin typeface="Monotype Corsiva" pitchFamily="66" charset="0"/>
                <a:cs typeface="Arial" pitchFamily="34" charset="0"/>
              </a:rPr>
              <a:t>квіти</a:t>
            </a:r>
            <a:r>
              <a:rPr lang="ru-RU" sz="2400" b="1" i="1" dirty="0" smtClean="0">
                <a:solidFill>
                  <a:srgbClr val="726A42"/>
                </a:solidFill>
                <a:latin typeface="Monotype Corsiva" pitchFamily="66" charset="0"/>
                <a:cs typeface="Arial" pitchFamily="34" charset="0"/>
              </a:rPr>
              <a:t>… </a:t>
            </a:r>
            <a:r>
              <a:rPr lang="ru-RU" sz="2400" b="1" i="1" dirty="0" err="1" smtClean="0">
                <a:solidFill>
                  <a:srgbClr val="726A42"/>
                </a:solidFill>
                <a:latin typeface="Monotype Corsiva" pitchFamily="66" charset="0"/>
                <a:cs typeface="Arial" pitchFamily="34" charset="0"/>
              </a:rPr>
              <a:t>Чарівні</a:t>
            </a:r>
            <a:r>
              <a:rPr lang="ru-RU" sz="2400" b="1" i="1" dirty="0" smtClean="0">
                <a:solidFill>
                  <a:srgbClr val="726A42"/>
                </a:solidFill>
                <a:latin typeface="Monotype Corsiva" pitchFamily="66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solidFill>
                  <a:srgbClr val="726A42"/>
                </a:solidFill>
                <a:latin typeface="Monotype Corsiva" pitchFamily="66" charset="0"/>
                <a:cs typeface="Arial" pitchFamily="34" charset="0"/>
              </a:rPr>
              <a:t>квіти</a:t>
            </a:r>
            <a:r>
              <a:rPr lang="ru-RU" sz="2400" b="1" i="1" dirty="0" smtClean="0">
                <a:solidFill>
                  <a:srgbClr val="726A42"/>
                </a:solidFill>
                <a:latin typeface="Monotype Corsiva" pitchFamily="66" charset="0"/>
                <a:cs typeface="Arial" pitchFamily="34" charset="0"/>
              </a:rPr>
              <a:t>, </a:t>
            </a:r>
            <a:endParaRPr lang="ru-RU" sz="2400" b="1" i="1" dirty="0" smtClean="0">
              <a:solidFill>
                <a:srgbClr val="726A42"/>
              </a:solidFill>
              <a:latin typeface="Monotype Corsiva" pitchFamily="66" charset="0"/>
              <a:cs typeface="Arial" pitchFamily="34" charset="0"/>
            </a:endParaRPr>
          </a:p>
          <a:p>
            <a:r>
              <a:rPr lang="ru-RU" sz="2400" b="1" i="1" dirty="0" smtClean="0">
                <a:solidFill>
                  <a:srgbClr val="726A42"/>
                </a:solidFill>
                <a:latin typeface="Monotype Corsiva" pitchFamily="66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726A42"/>
                </a:solidFill>
                <a:latin typeface="Monotype Corsiva" pitchFamily="66" charset="0"/>
                <a:cs typeface="Arial" pitchFamily="34" charset="0"/>
              </a:rPr>
              <a:t>                    </a:t>
            </a:r>
            <a:r>
              <a:rPr lang="ru-RU" sz="2400" b="1" i="1" dirty="0" err="1" smtClean="0">
                <a:solidFill>
                  <a:srgbClr val="726A42"/>
                </a:solidFill>
                <a:latin typeface="Monotype Corsiva" pitchFamily="66" charset="0"/>
                <a:cs typeface="Arial" pitchFamily="34" charset="0"/>
              </a:rPr>
              <a:t>Кольорові</a:t>
            </a:r>
            <a:r>
              <a:rPr lang="ru-RU" sz="2400" b="1" i="1" dirty="0" smtClean="0">
                <a:solidFill>
                  <a:srgbClr val="726A42"/>
                </a:solidFill>
                <a:latin typeface="Monotype Corsiva" pitchFamily="66" charset="0"/>
                <a:cs typeface="Arial" pitchFamily="34" charset="0"/>
              </a:rPr>
              <a:t>, </a:t>
            </a:r>
            <a:r>
              <a:rPr lang="ru-RU" sz="2400" b="1" i="1" dirty="0" err="1" smtClean="0">
                <a:solidFill>
                  <a:srgbClr val="726A42"/>
                </a:solidFill>
                <a:latin typeface="Monotype Corsiva" pitchFamily="66" charset="0"/>
                <a:cs typeface="Arial" pitchFamily="34" charset="0"/>
              </a:rPr>
              <a:t>великі</a:t>
            </a:r>
            <a:r>
              <a:rPr lang="ru-RU" sz="2400" b="1" i="1" dirty="0" smtClean="0">
                <a:solidFill>
                  <a:srgbClr val="726A42"/>
                </a:solidFill>
                <a:latin typeface="Monotype Corsiva" pitchFamily="66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solidFill>
                  <a:srgbClr val="726A42"/>
                </a:solidFill>
                <a:latin typeface="Monotype Corsiva" pitchFamily="66" charset="0"/>
                <a:cs typeface="Arial" pitchFamily="34" charset="0"/>
              </a:rPr>
              <a:t>й</a:t>
            </a:r>
            <a:r>
              <a:rPr lang="ru-RU" sz="2400" b="1" i="1" dirty="0" smtClean="0">
                <a:solidFill>
                  <a:srgbClr val="726A42"/>
                </a:solidFill>
                <a:latin typeface="Monotype Corsiva" pitchFamily="66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solidFill>
                  <a:srgbClr val="726A42"/>
                </a:solidFill>
                <a:latin typeface="Monotype Corsiva" pitchFamily="66" charset="0"/>
                <a:cs typeface="Arial" pitchFamily="34" charset="0"/>
              </a:rPr>
              <a:t>малі</a:t>
            </a:r>
            <a:r>
              <a:rPr lang="ru-RU" sz="2400" b="1" i="1" dirty="0" smtClean="0">
                <a:solidFill>
                  <a:srgbClr val="726A42"/>
                </a:solidFill>
                <a:latin typeface="Monotype Corsiva" pitchFamily="66" charset="0"/>
                <a:cs typeface="Arial" pitchFamily="34" charset="0"/>
              </a:rPr>
              <a:t>… </a:t>
            </a:r>
            <a:endParaRPr lang="ru-RU" sz="2400" b="1" i="1" dirty="0" smtClean="0">
              <a:solidFill>
                <a:srgbClr val="726A42"/>
              </a:solidFill>
              <a:latin typeface="Monotype Corsiva" pitchFamily="66" charset="0"/>
              <a:cs typeface="Arial" pitchFamily="34" charset="0"/>
            </a:endParaRPr>
          </a:p>
          <a:p>
            <a:r>
              <a:rPr lang="ru-RU" sz="2400" b="1" i="1" dirty="0" smtClean="0">
                <a:solidFill>
                  <a:srgbClr val="726A42"/>
                </a:solidFill>
                <a:latin typeface="Monotype Corsiva" pitchFamily="66" charset="0"/>
                <a:cs typeface="Arial" pitchFamily="34" charset="0"/>
              </a:rPr>
              <a:t>                                          </a:t>
            </a:r>
            <a:r>
              <a:rPr lang="ru-RU" sz="2400" b="1" i="1" dirty="0" err="1" smtClean="0">
                <a:solidFill>
                  <a:srgbClr val="726A42"/>
                </a:solidFill>
                <a:latin typeface="Monotype Corsiva" pitchFamily="66" charset="0"/>
                <a:cs typeface="Arial" pitchFamily="34" charset="0"/>
              </a:rPr>
              <a:t>Ви</a:t>
            </a:r>
            <a:r>
              <a:rPr lang="ru-RU" sz="2400" b="1" i="1" dirty="0" smtClean="0">
                <a:solidFill>
                  <a:srgbClr val="726A42"/>
                </a:solidFill>
                <a:latin typeface="Monotype Corsiva" pitchFamily="66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solidFill>
                  <a:srgbClr val="726A42"/>
                </a:solidFill>
                <a:latin typeface="Monotype Corsiva" pitchFamily="66" charset="0"/>
                <a:cs typeface="Arial" pitchFamily="34" charset="0"/>
              </a:rPr>
              <a:t>умієте</a:t>
            </a:r>
            <a:r>
              <a:rPr lang="ru-RU" sz="2400" b="1" i="1" dirty="0" smtClean="0">
                <a:solidFill>
                  <a:srgbClr val="726A42"/>
                </a:solidFill>
                <a:latin typeface="Monotype Corsiva" pitchFamily="66" charset="0"/>
                <a:cs typeface="Arial" pitchFamily="34" charset="0"/>
              </a:rPr>
              <a:t> душу </a:t>
            </a:r>
            <a:r>
              <a:rPr lang="ru-RU" sz="2400" b="1" i="1" dirty="0" err="1" smtClean="0">
                <a:solidFill>
                  <a:srgbClr val="726A42"/>
                </a:solidFill>
                <a:latin typeface="Monotype Corsiva" pitchFamily="66" charset="0"/>
                <a:cs typeface="Arial" pitchFamily="34" charset="0"/>
              </a:rPr>
              <a:t>зігріти</a:t>
            </a:r>
            <a:r>
              <a:rPr lang="ru-RU" sz="2400" b="1" i="1" dirty="0" smtClean="0">
                <a:solidFill>
                  <a:srgbClr val="726A42"/>
                </a:solidFill>
                <a:latin typeface="Monotype Corsiva" pitchFamily="66" charset="0"/>
                <a:cs typeface="Arial" pitchFamily="34" charset="0"/>
              </a:rPr>
              <a:t>, </a:t>
            </a:r>
            <a:endParaRPr lang="ru-RU" sz="2400" b="1" i="1" dirty="0" smtClean="0">
              <a:solidFill>
                <a:srgbClr val="726A42"/>
              </a:solidFill>
              <a:latin typeface="Monotype Corsiva" pitchFamily="66" charset="0"/>
              <a:cs typeface="Arial" pitchFamily="34" charset="0"/>
            </a:endParaRPr>
          </a:p>
          <a:p>
            <a:r>
              <a:rPr lang="ru-RU" sz="2400" b="1" i="1" dirty="0" smtClean="0">
                <a:solidFill>
                  <a:srgbClr val="726A42"/>
                </a:solidFill>
                <a:latin typeface="Monotype Corsiva" pitchFamily="66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726A42"/>
                </a:solidFill>
                <a:latin typeface="Monotype Corsiva" pitchFamily="66" charset="0"/>
                <a:cs typeface="Arial" pitchFamily="34" charset="0"/>
              </a:rPr>
              <a:t>                                                         </a:t>
            </a:r>
            <a:r>
              <a:rPr lang="ru-RU" sz="2400" b="1" i="1" dirty="0" err="1" smtClean="0">
                <a:solidFill>
                  <a:srgbClr val="726A42"/>
                </a:solidFill>
                <a:latin typeface="Monotype Corsiva" pitchFamily="66" charset="0"/>
                <a:cs typeface="Arial" pitchFamily="34" charset="0"/>
              </a:rPr>
              <a:t>Бо</a:t>
            </a:r>
            <a:r>
              <a:rPr lang="ru-RU" sz="2400" b="1" i="1" dirty="0" smtClean="0">
                <a:solidFill>
                  <a:srgbClr val="726A42"/>
                </a:solidFill>
                <a:latin typeface="Monotype Corsiva" pitchFamily="66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solidFill>
                  <a:srgbClr val="726A42"/>
                </a:solidFill>
                <a:latin typeface="Monotype Corsiva" pitchFamily="66" charset="0"/>
                <a:cs typeface="Arial" pitchFamily="34" charset="0"/>
              </a:rPr>
              <a:t>й</a:t>
            </a:r>
            <a:r>
              <a:rPr lang="ru-RU" sz="2400" b="1" i="1" dirty="0" smtClean="0">
                <a:solidFill>
                  <a:srgbClr val="726A42"/>
                </a:solidFill>
                <a:latin typeface="Monotype Corsiva" pitchFamily="66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solidFill>
                  <a:srgbClr val="726A42"/>
                </a:solidFill>
                <a:latin typeface="Monotype Corsiva" pitchFamily="66" charset="0"/>
                <a:cs typeface="Arial" pitchFamily="34" charset="0"/>
              </a:rPr>
              <a:t>самі</a:t>
            </a:r>
            <a:r>
              <a:rPr lang="ru-RU" sz="2400" b="1" i="1" dirty="0" smtClean="0">
                <a:solidFill>
                  <a:srgbClr val="726A42"/>
                </a:solidFill>
                <a:latin typeface="Monotype Corsiva" pitchFamily="66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solidFill>
                  <a:srgbClr val="726A42"/>
                </a:solidFill>
                <a:latin typeface="Monotype Corsiva" pitchFamily="66" charset="0"/>
                <a:cs typeface="Arial" pitchFamily="34" charset="0"/>
              </a:rPr>
              <a:t>ви</a:t>
            </a:r>
            <a:r>
              <a:rPr lang="ru-RU" sz="2400" b="1" i="1" dirty="0" smtClean="0">
                <a:solidFill>
                  <a:srgbClr val="726A42"/>
                </a:solidFill>
                <a:latin typeface="Monotype Corsiva" pitchFamily="66" charset="0"/>
                <a:cs typeface="Arial" pitchFamily="34" charset="0"/>
              </a:rPr>
              <a:t> — душа </a:t>
            </a:r>
            <a:r>
              <a:rPr lang="ru-RU" sz="2400" b="1" i="1" dirty="0" err="1" smtClean="0">
                <a:solidFill>
                  <a:srgbClr val="726A42"/>
                </a:solidFill>
                <a:latin typeface="Monotype Corsiva" pitchFamily="66" charset="0"/>
                <a:cs typeface="Arial" pitchFamily="34" charset="0"/>
              </a:rPr>
              <a:t>землі</a:t>
            </a:r>
            <a:r>
              <a:rPr lang="ru-RU" sz="2400" b="1" i="1" dirty="0" smtClean="0">
                <a:solidFill>
                  <a:srgbClr val="726A42"/>
                </a:solidFill>
                <a:latin typeface="Monotype Corsiva" pitchFamily="66" charset="0"/>
                <a:cs typeface="Arial" pitchFamily="34" charset="0"/>
              </a:rPr>
              <a:t>. </a:t>
            </a:r>
            <a:endParaRPr lang="en-US" sz="2400" b="1" i="1" dirty="0">
              <a:solidFill>
                <a:srgbClr val="726A42"/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185</TotalTime>
  <Words>52</Words>
  <Application>Microsoft Office PowerPoint</Application>
  <PresentationFormat>Экран (4:3)</PresentationFormat>
  <Paragraphs>17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22</cp:revision>
  <dcterms:modified xsi:type="dcterms:W3CDTF">2018-03-29T11:34:57Z</dcterms:modified>
</cp:coreProperties>
</file>