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acy;&amp;mcy;&amp;kcy;&amp;acy; &amp;pcy;&amp;iecy;&amp;chcy;&amp;vcy;&amp;ocy;&amp;rcy;&amp;kcy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84210" cy="6858000"/>
          </a:xfrm>
          <a:prstGeom prst="rect">
            <a:avLst/>
          </a:prstGeom>
          <a:noFill/>
        </p:spPr>
      </p:pic>
      <p:pic>
        <p:nvPicPr>
          <p:cNvPr id="19458" name="Picture 2" descr="D:\Мои документы\МАТЯШ\Методична робота з трудового навчання\Олімпіади\2017-2018\Олімпіада Кіровоград\SAM_08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124744"/>
            <a:ext cx="3888432" cy="4248472"/>
          </a:xfrm>
          <a:prstGeom prst="ellipse">
            <a:avLst/>
          </a:prstGeom>
          <a:noFill/>
        </p:spPr>
      </p:pic>
      <p:pic>
        <p:nvPicPr>
          <p:cNvPr id="5" name="Picture 8" descr="Чобіто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764704"/>
            <a:ext cx="1944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24128" y="3789040"/>
            <a:ext cx="1944216" cy="223224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5661248"/>
            <a:ext cx="4968552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Всеукраїнської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олімпіади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трудового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10.02.2018)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acy;&amp;mcy;&amp;kcy;&amp;acy; &amp;pcy;&amp;iecy;&amp;chcy;&amp;vcy;&amp;ocy;&amp;rcy;&amp;kcy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84210" cy="6858000"/>
          </a:xfrm>
          <a:prstGeom prst="rect">
            <a:avLst/>
          </a:prstGeom>
          <a:noFill/>
        </p:spPr>
      </p:pic>
      <p:pic>
        <p:nvPicPr>
          <p:cNvPr id="4" name="Picture 2" descr="D:\Мои документы\МАТЯШ\Методична робота з трудового навчання\Олімпіади\2017-2018\Олімпіада Кіровоград\SAM_08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124744"/>
            <a:ext cx="3762836" cy="4248472"/>
          </a:xfrm>
          <a:prstGeom prst="ellipse">
            <a:avLst/>
          </a:prstGeom>
          <a:noFill/>
        </p:spPr>
      </p:pic>
      <p:pic>
        <p:nvPicPr>
          <p:cNvPr id="7" name="Picture 3" descr="D:\Мои документы\МАТЯШ\Методична робота з трудового навчання\Олімпіади\2017-2018\Олімпіада Кіровоград\SAM_08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553109" y="3960059"/>
            <a:ext cx="2304256" cy="1962218"/>
          </a:xfrm>
          <a:prstGeom prst="rect">
            <a:avLst/>
          </a:prstGeom>
          <a:noFill/>
        </p:spPr>
      </p:pic>
      <p:pic>
        <p:nvPicPr>
          <p:cNvPr id="8" name="Picture 6" descr="f2e96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24128" y="764704"/>
            <a:ext cx="1944216" cy="2304256"/>
          </a:xfrm>
          <a:prstGeom prst="rect">
            <a:avLst/>
          </a:prstGeom>
          <a:noFill/>
          <a:ln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 rot="10800000" flipH="1" flipV="1">
            <a:off x="179512" y="6211014"/>
            <a:ext cx="8784976" cy="64698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кандидата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педагогічних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наук, доцента, заступника декана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з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НВР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фізико-математичного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факультету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 ЦДПУ </a:t>
            </a:r>
            <a:r>
              <a:rPr kumimoji="0" lang="ru-RU" sz="16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ім.В.Винниченка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10800000" flipH="1" flipV="1">
            <a:off x="899592" y="5834002"/>
            <a:ext cx="4068960" cy="37457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Майстер-клас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від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Чистякової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Л.О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.,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acy;&amp;mcy;&amp;kcy;&amp;acy; &amp;pcy;&amp;iecy;&amp;chcy;&amp;vcy;&amp;ocy;&amp;rcy;&amp;kcy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84210" cy="6858000"/>
          </a:xfrm>
          <a:prstGeom prst="rect">
            <a:avLst/>
          </a:prstGeom>
          <a:noFill/>
        </p:spPr>
      </p:pic>
      <p:pic>
        <p:nvPicPr>
          <p:cNvPr id="4" name="Picture 3" descr="D:\Мои документы\МАТЯШ\Методична робота з трудового навчання\Олімпіади\2017-2018\Олімпіада Кіровоград\SAM_08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196752"/>
            <a:ext cx="3816424" cy="4104456"/>
          </a:xfrm>
          <a:prstGeom prst="ellipse">
            <a:avLst/>
          </a:prstGeom>
          <a:noFill/>
        </p:spPr>
      </p:pic>
      <p:pic>
        <p:nvPicPr>
          <p:cNvPr id="7" name="Picture 6" descr="f2e96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24128" y="764704"/>
            <a:ext cx="1944216" cy="2304256"/>
          </a:xfrm>
          <a:prstGeom prst="rect">
            <a:avLst/>
          </a:prstGeom>
          <a:noFill/>
          <a:ln/>
        </p:spPr>
      </p:pic>
      <p:pic>
        <p:nvPicPr>
          <p:cNvPr id="9" name="Picture 6" descr="f2e96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5580112" y="3933056"/>
            <a:ext cx="2232248" cy="194421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acy;&amp;mcy;&amp;kcy;&amp;acy; &amp;pcy;&amp;iecy;&amp;chcy;&amp;vcy;&amp;ocy;&amp;rcy;&amp;kcy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84210" cy="6858000"/>
          </a:xfrm>
          <a:prstGeom prst="rect">
            <a:avLst/>
          </a:prstGeom>
          <a:noFill/>
        </p:spPr>
      </p:pic>
      <p:pic>
        <p:nvPicPr>
          <p:cNvPr id="3" name="Picture 2" descr="D:\Мои документы\МАТЯШ\Методична робота з трудового навчання\Олімпіади\2017-2018\Олімпіада Кіровоград\SAM_09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692696"/>
            <a:ext cx="6912768" cy="555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"</a:t>
            </a:r>
            <a:r>
              <a:rPr lang="ru-RU" sz="3200" b="1" dirty="0" err="1" smtClean="0">
                <a:solidFill>
                  <a:srgbClr val="C00000"/>
                </a:solidFill>
              </a:rPr>
              <a:t>Аби</a:t>
            </a:r>
            <a:r>
              <a:rPr lang="ru-RU" sz="3200" b="1" dirty="0" smtClean="0">
                <a:solidFill>
                  <a:srgbClr val="C00000"/>
                </a:solidFill>
              </a:rPr>
              <a:t> не </a:t>
            </a:r>
            <a:r>
              <a:rPr lang="ru-RU" sz="3200" b="1" dirty="0" err="1" smtClean="0">
                <a:solidFill>
                  <a:srgbClr val="C00000"/>
                </a:solidFill>
              </a:rPr>
              <a:t>гаяти</a:t>
            </a:r>
            <a:r>
              <a:rPr lang="ru-RU" sz="3200" b="1" dirty="0" smtClean="0">
                <a:solidFill>
                  <a:srgbClr val="C00000"/>
                </a:solidFill>
              </a:rPr>
              <a:t> часу, взяли ми участь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 err="1" smtClean="0">
                <a:solidFill>
                  <a:srgbClr val="C00000"/>
                </a:solidFill>
              </a:rPr>
              <a:t>майстер-класі</a:t>
            </a:r>
            <a:r>
              <a:rPr lang="ru-RU" sz="3200" b="1" dirty="0" smtClean="0">
                <a:solidFill>
                  <a:srgbClr val="C00000"/>
                </a:solidFill>
              </a:rPr>
              <a:t>!"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2018-03-30T05:49:57Z</dcterms:modified>
</cp:coreProperties>
</file>